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D3A4F89-43D3-49E1-8303-387E1D1B5F0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385B5F2-299D-41E4-81B4-55AECBC730DC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85B5F2-299D-41E4-81B4-55AECBC730DC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Domotique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Cahier des charges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presentation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76" y="1643050"/>
            <a:ext cx="3009003" cy="1643074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214282" y="1714488"/>
            <a:ext cx="4500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Les différents aspect </a:t>
            </a:r>
            <a:r>
              <a:rPr lang="fr-FR" sz="2000" dirty="0">
                <a:ln>
                  <a:solidFill>
                    <a:schemeClr val="bg2"/>
                  </a:solidFill>
                </a:ln>
              </a:rPr>
              <a:t>à</a:t>
            </a:r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traiter : 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Aspect confort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Aspect sécurité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>
                <a:ln>
                  <a:solidFill>
                    <a:schemeClr val="bg2"/>
                  </a:solidFill>
                </a:ln>
              </a:rPr>
              <a:t> </a:t>
            </a:r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Aspect énergie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>
                <a:ln>
                  <a:solidFill>
                    <a:schemeClr val="bg2"/>
                  </a:solidFill>
                </a:ln>
              </a:rPr>
              <a:t> </a:t>
            </a:r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Aspect gestion des ouvrants  </a:t>
            </a:r>
            <a:endParaRPr lang="fr-FR" sz="20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3929066"/>
            <a:ext cx="39228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Les 3 partie principale :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Partie centrale de gestion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Partie serveur WEB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Partie application mobile  </a:t>
            </a:r>
            <a:endParaRPr lang="fr-FR" sz="2000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7" name="Image 6" descr="presentation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643314"/>
            <a:ext cx="3857620" cy="1928810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Architecture matériel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Architecture_materiel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241" y="1357298"/>
            <a:ext cx="7179518" cy="478634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Analyse fonctionnel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42910" y="1214422"/>
            <a:ext cx="3050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d’utilisation </a:t>
            </a:r>
            <a:r>
              <a:rPr lang="fr-FR" dirty="0" smtClean="0">
                <a:ln>
                  <a:solidFill>
                    <a:schemeClr val="bg2"/>
                  </a:solidFill>
                </a:ln>
              </a:rPr>
              <a:t>: </a:t>
            </a:r>
            <a:endParaRPr lang="fr-FR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5" name="Imag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14488"/>
            <a:ext cx="7565423" cy="4883548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5720" y="214290"/>
            <a:ext cx="3020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d’exigence : </a:t>
            </a:r>
            <a:endParaRPr lang="fr-FR" sz="2000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7" name="Image 6" descr="Captur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02698" y="1071546"/>
            <a:ext cx="8738605" cy="5214974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5720" y="214290"/>
            <a:ext cx="4203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séquence application : </a:t>
            </a:r>
            <a:endParaRPr lang="fr-FR" sz="2000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3" name="Image 2" descr="Sequence_ap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79" y="928670"/>
            <a:ext cx="8430642" cy="5306821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5720" y="214290"/>
            <a:ext cx="3446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séquence web : </a:t>
            </a:r>
            <a:endParaRPr lang="fr-FR" sz="2000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5" name="Image 4" descr="Sequence_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993876"/>
            <a:ext cx="8572560" cy="521807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5720" y="214290"/>
            <a:ext cx="3873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séquence sécurité : </a:t>
            </a:r>
            <a:endParaRPr lang="fr-FR" sz="2000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5" name="Image 4" descr="Sequence_secur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29" y="785794"/>
            <a:ext cx="7354343" cy="560796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que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175</TotalTime>
  <Words>70</Words>
  <Application>Microsoft Office PowerPoint</Application>
  <PresentationFormat>Affichage à l'écran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Technique</vt:lpstr>
      <vt:lpstr>Projet Domotique</vt:lpstr>
      <vt:lpstr>Cahier des charges </vt:lpstr>
      <vt:lpstr>Architecture matériel</vt:lpstr>
      <vt:lpstr>Analyse fonctionnel </vt:lpstr>
      <vt:lpstr>Diapositive 5</vt:lpstr>
      <vt:lpstr>Diapositive 6</vt:lpstr>
      <vt:lpstr>Diapositive 7</vt:lpstr>
      <vt:lpstr>Diapositive 8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Domotique</dc:title>
  <dc:creator>chauveaa</dc:creator>
  <cp:lastModifiedBy>chauveaa</cp:lastModifiedBy>
  <cp:revision>18</cp:revision>
  <dcterms:created xsi:type="dcterms:W3CDTF">2018-01-23T11:48:32Z</dcterms:created>
  <dcterms:modified xsi:type="dcterms:W3CDTF">2018-01-23T14:44:22Z</dcterms:modified>
</cp:coreProperties>
</file>