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75" r:id="rId3"/>
    <p:sldId id="271" r:id="rId4"/>
    <p:sldId id="265" r:id="rId5"/>
    <p:sldId id="269" r:id="rId6"/>
    <p:sldId id="270" r:id="rId7"/>
    <p:sldId id="272" r:id="rId8"/>
    <p:sldId id="273" r:id="rId9"/>
    <p:sldId id="274" r:id="rId10"/>
    <p:sldId id="276" r:id="rId11"/>
    <p:sldId id="277" r:id="rId12"/>
    <p:sldId id="278" r:id="rId13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6AC6-0CE7-43FB-A3EF-B6370ACDA05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928674"/>
            <a:ext cx="794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 CARTE SSD, LE MODUL RTC ET LE COMPTEUR ÉLECTRIQUE 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5" name="Image 4" descr="montage_SSD_RTC_C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116" y="1785930"/>
            <a:ext cx="5302440" cy="346291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2"/>
            <a:ext cx="3857652" cy="418955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071934" y="14287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14558"/>
            <a:ext cx="3820118" cy="329716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TERMOMÉTRE, l'HYGROMÉTRE, LE CAPTEUR DE QUALITE D'AIR ET LE RELAIS</a:t>
            </a:r>
          </a:p>
          <a:p>
            <a:endParaRPr lang="fr-FR" dirty="0"/>
          </a:p>
        </p:txBody>
      </p:sp>
      <p:pic>
        <p:nvPicPr>
          <p:cNvPr id="7" name="Image 6" descr="montage_AQ_R_T_H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357554" y="1785930"/>
            <a:ext cx="4786346" cy="358320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4214810" y="142874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regroup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40"/>
            <a:ext cx="4612468" cy="414340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REGROUPEMENT FINAL DE CETTE PARTIE</a:t>
            </a:r>
          </a:p>
          <a:p>
            <a:endParaRPr lang="fr-FR" dirty="0"/>
          </a:p>
        </p:txBody>
      </p:sp>
      <p:pic>
        <p:nvPicPr>
          <p:cNvPr id="11" name="Image 10" descr="ti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000244"/>
            <a:ext cx="2648320" cy="66684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142844" y="142874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final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15074" y="16430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Le timer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Image 9" descr="time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3000376"/>
            <a:ext cx="1895740" cy="163852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14282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 projet</a:t>
            </a:r>
            <a:r>
              <a:rPr kumimoji="0" lang="fr-FR" sz="4600" b="0" i="0" u="none" strike="noStrike" kern="1200" cap="none" spc="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 Domotique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8"/>
            <a:ext cx="7858180" cy="437578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3" name="Picture 2" descr="Q:\domotique\capteur-de-qualite-d-air-grove-v13 (1)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92879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286248" y="1142988"/>
            <a:ext cx="71438" cy="43577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thermomètre et l’hygromètre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14282" y="21431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BMP180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17859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HIH6130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00178"/>
            <a:ext cx="1583937" cy="20837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capteur de qualité d’air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MP503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très pollué 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Sauvegarder sur une carte SD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de l’adaptateur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  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ema_radiateur_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214558"/>
            <a:ext cx="5394440" cy="307183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relais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arduino_relai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6143636" y="85723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14282" y="185736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Détails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module RTC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86314" y="135730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module RTC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Compteur électrique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72000" y="12144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compteur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1452</TotalTime>
  <Words>160</Words>
  <Application>Microsoft Office PowerPoint</Application>
  <PresentationFormat>Affichage à l'écran (16:10)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Projet Domotique</vt:lpstr>
      <vt:lpstr>Diapositive 2</vt:lpstr>
      <vt:lpstr>Mon rôle dans ce projet</vt:lpstr>
      <vt:lpstr>LES TESTS UNITAIRES</vt:lpstr>
      <vt:lpstr>Diapositive 5</vt:lpstr>
      <vt:lpstr>Diapositive 6</vt:lpstr>
      <vt:lpstr>Diapositive 7</vt:lpstr>
      <vt:lpstr>Diapositive 8</vt:lpstr>
      <vt:lpstr>Diapositive 9</vt:lpstr>
      <vt:lpstr>REGROUPEMENT DES COMPOSANTS : </vt:lpstr>
      <vt:lpstr>REGROUPEMENT DES COMPOSANTS : </vt:lpstr>
      <vt:lpstr>REGROUPEMENT DES COMPOSANTS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137</cp:revision>
  <dcterms:created xsi:type="dcterms:W3CDTF">2018-01-23T11:48:32Z</dcterms:created>
  <dcterms:modified xsi:type="dcterms:W3CDTF">2018-04-23T07:53:37Z</dcterms:modified>
</cp:coreProperties>
</file>