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4"/>
  </p:notesMasterIdLst>
  <p:sldIdLst>
    <p:sldId id="256" r:id="rId2"/>
    <p:sldId id="275" r:id="rId3"/>
    <p:sldId id="271" r:id="rId4"/>
    <p:sldId id="265" r:id="rId5"/>
    <p:sldId id="269" r:id="rId6"/>
    <p:sldId id="270" r:id="rId7"/>
    <p:sldId id="272" r:id="rId8"/>
    <p:sldId id="273" r:id="rId9"/>
    <p:sldId id="274" r:id="rId10"/>
    <p:sldId id="276" r:id="rId11"/>
    <p:sldId id="277" r:id="rId12"/>
    <p:sldId id="278" r:id="rId13"/>
  </p:sldIdLst>
  <p:sldSz cx="9144000" cy="5715000" type="screen16x1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880" autoAdjust="0"/>
    <p:restoredTop sz="94660"/>
  </p:normalViewPr>
  <p:slideViewPr>
    <p:cSldViewPr>
      <p:cViewPr varScale="1">
        <p:scale>
          <a:sx n="143" d="100"/>
          <a:sy n="143" d="100"/>
        </p:scale>
        <p:origin x="-114" y="-19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F4F48-8193-4084-9575-C48AE4CFB5A7}" type="datetimeFigureOut">
              <a:rPr lang="fr-FR" smtClean="0"/>
              <a:pPr/>
              <a:t>17/04/2018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D6AC6-0CE7-43FB-A3EF-B6370ACDA05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D6AC6-0CE7-43FB-A3EF-B6370ACDA050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3960105"/>
            <a:ext cx="9144000" cy="176080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6105527" y="0"/>
            <a:ext cx="3038475" cy="5715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429064" y="2781300"/>
            <a:ext cx="6480048" cy="191770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433050" y="1287343"/>
            <a:ext cx="6480048" cy="14605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17/04/2018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17/04/2018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17/04/2018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17/04/2018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3960105"/>
            <a:ext cx="9144000" cy="176080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6105527" y="0"/>
            <a:ext cx="3038475" cy="5715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2986531"/>
            <a:ext cx="6629400" cy="1521969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2071500"/>
            <a:ext cx="6629400" cy="888907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17/04/2018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7467600" cy="9525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657600" cy="377163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67200" y="1333501"/>
            <a:ext cx="3657600" cy="377163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17/04/2018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7542"/>
            <a:ext cx="8229600" cy="9525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4572000"/>
            <a:ext cx="4040188" cy="6985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7" y="4572000"/>
            <a:ext cx="4041775" cy="6985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264095"/>
            <a:ext cx="4040188" cy="32848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7" y="1264095"/>
            <a:ext cx="4041775" cy="32848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17/04/2018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70648" cy="9525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17/04/2018</a:t>
            </a:fld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17/04/2018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987940"/>
            <a:ext cx="3200400" cy="608542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78687"/>
            <a:ext cx="2743200" cy="7620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1651000"/>
            <a:ext cx="7086600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17/04/2018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156448" y="5351720"/>
            <a:ext cx="762000" cy="304271"/>
          </a:xfrm>
        </p:spPr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6732" y="1421424"/>
            <a:ext cx="3053868" cy="104484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065628" y="849922"/>
            <a:ext cx="4114800" cy="34290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556734" y="2498971"/>
            <a:ext cx="3053866" cy="2219569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5351720"/>
            <a:ext cx="2133600" cy="304271"/>
          </a:xfrm>
        </p:spPr>
        <p:txBody>
          <a:bodyPr/>
          <a:lstStyle/>
          <a:p>
            <a:fld id="{7385B5F2-299D-41E4-81B4-55AECBC730DC}" type="datetimeFigureOut">
              <a:rPr lang="fr-FR" smtClean="0"/>
              <a:pPr/>
              <a:t>17/04/2018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11"/>
          <p:cNvSpPr>
            <a:spLocks/>
          </p:cNvSpPr>
          <p:nvPr/>
        </p:nvSpPr>
        <p:spPr bwMode="auto">
          <a:xfrm>
            <a:off x="0" y="3960105"/>
            <a:ext cx="9144000" cy="176080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7315200" y="0"/>
            <a:ext cx="1828800" cy="5715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28866"/>
            <a:ext cx="7467600" cy="9525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7467600" cy="37716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5351720"/>
            <a:ext cx="2133600" cy="304271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385B5F2-299D-41E4-81B4-55AECBC730DC}" type="datetimeFigureOut">
              <a:rPr lang="fr-FR" smtClean="0"/>
              <a:pPr/>
              <a:t>17/04/2018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3124200" y="5351720"/>
            <a:ext cx="2895600" cy="304271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153400" y="5351720"/>
            <a:ext cx="7620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Domotique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Revu de projet </a:t>
            </a:r>
            <a:r>
              <a:rPr lang="fr-FR" dirty="0" smtClean="0"/>
              <a:t>N°3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142856"/>
            <a:ext cx="8686800" cy="95250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REGROUPEMENT DES COMPOSANTS : 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00034" y="928674"/>
            <a:ext cx="7949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LA CARTE SSD, LE MODUL RTC ET LE COMPTEUR ÉLECTRIQUE </a:t>
            </a:r>
            <a:endParaRPr lang="fr-FR" b="1" dirty="0" smtClean="0"/>
          </a:p>
          <a:p>
            <a:endParaRPr lang="fr-FR" dirty="0"/>
          </a:p>
        </p:txBody>
      </p:sp>
      <p:pic>
        <p:nvPicPr>
          <p:cNvPr id="5" name="Image 4" descr="montage_SSD_RTC_C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286116" y="1785930"/>
            <a:ext cx="5302440" cy="3462916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357302"/>
            <a:ext cx="3857652" cy="4189556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ZoneTexte 6"/>
          <p:cNvSpPr txBox="1"/>
          <p:nvPr/>
        </p:nvSpPr>
        <p:spPr>
          <a:xfrm>
            <a:off x="4071934" y="1428740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Montage du regroupement </a:t>
            </a:r>
            <a:endParaRPr lang="fr-FR" b="1" dirty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214558"/>
            <a:ext cx="3820118" cy="3297160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142856"/>
            <a:ext cx="8686800" cy="95250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REGROUPEMENT DES COMPOSANTS : 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00035" y="1000112"/>
            <a:ext cx="7786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LE TERMOMÉTRE, l'HYGROMÉTRE, LE CAPTEUR DE QUALITE D'AIR ET LE RELAIS</a:t>
            </a:r>
          </a:p>
          <a:p>
            <a:endParaRPr lang="fr-FR" dirty="0"/>
          </a:p>
        </p:txBody>
      </p:sp>
      <p:pic>
        <p:nvPicPr>
          <p:cNvPr id="7" name="Image 6" descr="montage_AQ_R_T_H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3357554" y="1785930"/>
            <a:ext cx="4786346" cy="3583207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ZoneTexte 8"/>
          <p:cNvSpPr txBox="1"/>
          <p:nvPr/>
        </p:nvSpPr>
        <p:spPr>
          <a:xfrm>
            <a:off x="4214810" y="1428740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Montage du regroupement</a:t>
            </a:r>
            <a:endParaRPr lang="fr-FR" b="1" dirty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142856"/>
            <a:ext cx="8686800" cy="95250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REGROUPEMENT DES COMPOSANTS : 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00035" y="1000112"/>
            <a:ext cx="778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REGROUPEMENT FINAL DE CETTE PARTIE</a:t>
            </a:r>
            <a:endParaRPr lang="fr-FR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endParaRPr lang="fr-FR" dirty="0"/>
          </a:p>
        </p:txBody>
      </p:sp>
      <p:pic>
        <p:nvPicPr>
          <p:cNvPr id="10" name="Image 9" descr="regroupem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740"/>
            <a:ext cx="4681188" cy="4205135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age 10" descr="tim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818" y="2000244"/>
            <a:ext cx="2648320" cy="666843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ZoneTexte 8"/>
          <p:cNvSpPr txBox="1"/>
          <p:nvPr/>
        </p:nvSpPr>
        <p:spPr>
          <a:xfrm>
            <a:off x="71406" y="1428740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Montage du </a:t>
            </a:r>
            <a:r>
              <a:rPr lang="fr-FR" sz="1200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regroupement final</a:t>
            </a:r>
            <a:endParaRPr lang="fr-FR" sz="1200" b="1" dirty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2" name="Image 11" descr="timer_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8" y="2857500"/>
            <a:ext cx="1952898" cy="1514687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ZoneTexte 12"/>
          <p:cNvSpPr txBox="1"/>
          <p:nvPr/>
        </p:nvSpPr>
        <p:spPr>
          <a:xfrm>
            <a:off x="6215074" y="1643054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Le t</a:t>
            </a:r>
            <a:r>
              <a:rPr lang="fr-FR" sz="1200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imer</a:t>
            </a:r>
            <a:endParaRPr lang="fr-FR" sz="1200" b="1" dirty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214282" y="142856"/>
            <a:ext cx="7467600" cy="9525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600" b="0" i="0" u="none" strike="noStrike" kern="120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Le projet</a:t>
            </a:r>
            <a:r>
              <a:rPr kumimoji="0" lang="fr-FR" sz="4600" b="0" i="0" u="none" strike="noStrike" kern="1200" cap="none" spc="0" normalizeH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: Domotique</a:t>
            </a:r>
            <a:endParaRPr kumimoji="0" lang="fr-FR" sz="46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Q:\domotique\Architecture_materielV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142988"/>
            <a:ext cx="7858180" cy="4375785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Mon rôle dans ce projet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002804" y="1585514"/>
            <a:ext cx="221457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Confort</a:t>
            </a:r>
            <a:endParaRPr lang="fr-FR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429256" y="1605983"/>
            <a:ext cx="2857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Consommation</a:t>
            </a:r>
            <a:endParaRPr lang="fr-FR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1026" name="Picture 2" descr="Q:\domotique\humidit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411107"/>
            <a:ext cx="1214438" cy="121443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</p:pic>
      <p:pic>
        <p:nvPicPr>
          <p:cNvPr id="1027" name="Picture 3" descr="Q:\domotique\relai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2411107"/>
            <a:ext cx="1214438" cy="121443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</p:pic>
      <p:pic>
        <p:nvPicPr>
          <p:cNvPr id="1028" name="Picture 4" descr="Q:\domotique\radiateur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3786194"/>
            <a:ext cx="1143008" cy="114300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</p:pic>
      <p:pic>
        <p:nvPicPr>
          <p:cNvPr id="1029" name="Picture 5" descr="Q:\domotique\compteur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57818" y="2344699"/>
            <a:ext cx="1285884" cy="128588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</p:pic>
      <p:pic>
        <p:nvPicPr>
          <p:cNvPr id="1030" name="Picture 6" descr="Q:\domotique\RTC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929454" y="2344699"/>
            <a:ext cx="1285884" cy="128588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</p:pic>
      <p:pic>
        <p:nvPicPr>
          <p:cNvPr id="1031" name="Picture 7" descr="Q:\domotique\microSD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215074" y="3916335"/>
            <a:ext cx="1285884" cy="128588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</p:pic>
      <p:pic>
        <p:nvPicPr>
          <p:cNvPr id="3" name="Picture 2" descr="Q:\domotique\capteur-de-qualite-d-air-grove-v13 (1).jp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>
            <a:off x="1928794" y="3786194"/>
            <a:ext cx="1143008" cy="114300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</p:pic>
      <p:sp>
        <p:nvSpPr>
          <p:cNvPr id="12" name="Rectangle 11"/>
          <p:cNvSpPr/>
          <p:nvPr/>
        </p:nvSpPr>
        <p:spPr>
          <a:xfrm>
            <a:off x="4286248" y="1142988"/>
            <a:ext cx="71438" cy="435771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 w="12700"/>
            <a:bevelB w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convertisseur_HIH6130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4643438" y="2143120"/>
            <a:ext cx="3278442" cy="3271268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142856"/>
            <a:ext cx="7467600" cy="952500"/>
          </a:xfrm>
        </p:spPr>
        <p:txBody>
          <a:bodyPr/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LES TESTS UNITAIRES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857224" y="928674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Le thermomètre et l’hygromètre</a:t>
            </a:r>
            <a:endParaRPr lang="fr-FR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6" name="Image 5" descr="Résultat de recherche d'images pour &quot;bmp180&quot;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2500310"/>
            <a:ext cx="3267699" cy="2048935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ZoneTexte 7"/>
          <p:cNvSpPr txBox="1"/>
          <p:nvPr/>
        </p:nvSpPr>
        <p:spPr>
          <a:xfrm>
            <a:off x="214282" y="2143120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Montage du BMP180</a:t>
            </a:r>
            <a:endParaRPr lang="fr-FR" b="1" dirty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572000" y="1785930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Montage du HIH6130</a:t>
            </a:r>
            <a:endParaRPr lang="fr-FR" b="1" dirty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1" name="Image 10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4612" y="1500178"/>
            <a:ext cx="1583937" cy="2083782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Image 12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58148" y="2500310"/>
            <a:ext cx="1177637" cy="3036982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428596" y="142856"/>
            <a:ext cx="7467600" cy="9525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600" b="0" i="0" u="none" strike="noStrike" kern="120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LES TESTS UNITAIRES</a:t>
            </a:r>
            <a:endParaRPr kumimoji="0" lang="fr-FR" sz="46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57224" y="928674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Le capteur de qualité d’air</a:t>
            </a:r>
            <a:endParaRPr lang="fr-FR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6" name="Image 5" descr="Q:\Projet_Domotique_GITBTS\Rapport\Lore\img\ch3-schematic-arduino-compare-01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500310"/>
            <a:ext cx="4390959" cy="2334433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ZoneTexte 6"/>
          <p:cNvSpPr txBox="1"/>
          <p:nvPr/>
        </p:nvSpPr>
        <p:spPr>
          <a:xfrm>
            <a:off x="285720" y="2071682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Montage du MP503</a:t>
            </a:r>
            <a:endParaRPr lang="fr-FR" b="1" dirty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429256" y="1571616"/>
            <a:ext cx="30718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Air pure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Air faiblement pollué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Air pollué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Air très pollué  </a:t>
            </a:r>
            <a:endParaRPr lang="fr-FR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Image 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6" y="3000376"/>
            <a:ext cx="1207547" cy="2462076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428596" y="142856"/>
            <a:ext cx="7467600" cy="9525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600" b="0" i="0" u="none" strike="noStrike" kern="120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LES TESTS UNITAIRES</a:t>
            </a:r>
            <a:endParaRPr kumimoji="0" lang="fr-FR" sz="46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57224" y="928674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Sauvegarder sur une carte SD</a:t>
            </a:r>
            <a:endParaRPr lang="fr-FR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6" name="Image 5" descr="Résultat de recherche d'images pour &quot;micro sd card adapter arduino schematic&quot;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6314" y="1928806"/>
            <a:ext cx="3420217" cy="3243941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ZoneTexte 6"/>
          <p:cNvSpPr txBox="1"/>
          <p:nvPr/>
        </p:nvSpPr>
        <p:spPr>
          <a:xfrm>
            <a:off x="4714876" y="1571616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Montage de l’adaptateur</a:t>
            </a:r>
            <a:endParaRPr lang="fr-FR" b="1" dirty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" name="Image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1" y="1714492"/>
            <a:ext cx="1896703" cy="1214446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ZoneTexte 8"/>
          <p:cNvSpPr txBox="1"/>
          <p:nvPr/>
        </p:nvSpPr>
        <p:spPr>
          <a:xfrm>
            <a:off x="714348" y="3429004"/>
            <a:ext cx="25003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11  toto.txt</a:t>
            </a:r>
            <a:r>
              <a:rPr lang="fr-FR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: 11 correspond au nombre d'octet dans le fichier nommé </a:t>
            </a:r>
            <a:r>
              <a:rPr lang="fr-F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toto.txt</a:t>
            </a:r>
            <a:r>
              <a:rPr lang="fr-FR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fr-FR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Sema_radiateur_off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14282" y="1643054"/>
            <a:ext cx="4857784" cy="3635347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Ellipse 14"/>
          <p:cNvSpPr/>
          <p:nvPr/>
        </p:nvSpPr>
        <p:spPr>
          <a:xfrm>
            <a:off x="4143372" y="3429004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652477" y="2428872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>
                <a:solidFill>
                  <a:srgbClr val="FF0000"/>
                </a:solidFill>
              </a:rPr>
              <a:t>Montage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12" name="Image 11" descr="Sema_radiateur_on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357158" y="1785930"/>
            <a:ext cx="5259225" cy="3632529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itre 1"/>
          <p:cNvSpPr txBox="1">
            <a:spLocks/>
          </p:cNvSpPr>
          <p:nvPr/>
        </p:nvSpPr>
        <p:spPr>
          <a:xfrm>
            <a:off x="428596" y="142856"/>
            <a:ext cx="7467600" cy="9525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600" b="0" i="0" u="none" strike="noStrike" kern="120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LES TESTS UNITAIRES</a:t>
            </a:r>
            <a:endParaRPr kumimoji="0" lang="fr-FR" sz="46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57224" y="928674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Contrôle du relais</a:t>
            </a:r>
            <a:endParaRPr lang="fr-FR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10" name="Image 9" descr="arduino_relai.jpg"/>
          <p:cNvPicPr/>
          <p:nvPr/>
        </p:nvPicPr>
        <p:blipFill>
          <a:blip r:embed="rId4"/>
          <a:stretch>
            <a:fillRect/>
          </a:stretch>
        </p:blipFill>
        <p:spPr>
          <a:xfrm>
            <a:off x="4357686" y="1214426"/>
            <a:ext cx="4461822" cy="1951681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Image 12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43636" y="3357566"/>
            <a:ext cx="2437691" cy="2132108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ZoneTexte 6"/>
          <p:cNvSpPr txBox="1"/>
          <p:nvPr/>
        </p:nvSpPr>
        <p:spPr>
          <a:xfrm>
            <a:off x="6143636" y="857236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Montage du relai</a:t>
            </a:r>
            <a:endParaRPr lang="fr-FR" b="1" dirty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4286248" y="3500442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/>
              <a:t>EDF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428596" y="142856"/>
            <a:ext cx="7467600" cy="9525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600" b="0" i="0" u="none" strike="noStrike" kern="120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LES TESTS UNITAIRES</a:t>
            </a:r>
            <a:endParaRPr kumimoji="0" lang="fr-FR" sz="46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57224" y="928674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Contrôle du module RTC</a:t>
            </a:r>
            <a:endParaRPr lang="fr-FR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10" name="Image 9" descr="Q:\Projet_Domotique_GITBTS\Rapport\Lore\img\ch3-schematic-arduino_rtc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1714492"/>
            <a:ext cx="5434914" cy="2500330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age 10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571616"/>
            <a:ext cx="2383699" cy="3000396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ZoneTexte 6"/>
          <p:cNvSpPr txBox="1"/>
          <p:nvPr/>
        </p:nvSpPr>
        <p:spPr>
          <a:xfrm>
            <a:off x="4786314" y="1357302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Montage du module RTC</a:t>
            </a:r>
            <a:endParaRPr lang="fr-FR" b="1" dirty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428596" y="142856"/>
            <a:ext cx="7467600" cy="9525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600" b="0" i="0" u="none" strike="noStrike" kern="120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LES TESTS UNITAIRES</a:t>
            </a:r>
            <a:endParaRPr kumimoji="0" lang="fr-FR" sz="46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57224" y="928674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Compteur électrique</a:t>
            </a:r>
            <a:endParaRPr lang="fr-FR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10" name="Image 9" descr="FIG001.BMP"/>
          <p:cNvPicPr/>
          <p:nvPr/>
        </p:nvPicPr>
        <p:blipFill>
          <a:blip r:embed="rId2"/>
          <a:stretch>
            <a:fillRect/>
          </a:stretch>
        </p:blipFill>
        <p:spPr>
          <a:xfrm>
            <a:off x="428596" y="1714492"/>
            <a:ext cx="4582234" cy="3447728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age 10" descr="Q:\Projet_Domotique_GITBTS\Rapport\Lore\img\compteur_elec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1571616"/>
            <a:ext cx="4354564" cy="3000396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ZoneTexte 6"/>
          <p:cNvSpPr txBox="1"/>
          <p:nvPr/>
        </p:nvSpPr>
        <p:spPr>
          <a:xfrm>
            <a:off x="4572000" y="1214426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Montage du compteur</a:t>
            </a:r>
            <a:endParaRPr lang="fr-FR" b="1" dirty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q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chnique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Urbai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1055</TotalTime>
  <Words>159</Words>
  <Application>Microsoft Office PowerPoint</Application>
  <PresentationFormat>Affichage à l'écran (16:10)</PresentationFormat>
  <Paragraphs>43</Paragraphs>
  <Slides>12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Technique</vt:lpstr>
      <vt:lpstr>Projet Domotique</vt:lpstr>
      <vt:lpstr>Diapositive 2</vt:lpstr>
      <vt:lpstr>Mon rôle dans ce projet</vt:lpstr>
      <vt:lpstr>LES TESTS UNITAIRES</vt:lpstr>
      <vt:lpstr>Diapositive 5</vt:lpstr>
      <vt:lpstr>Diapositive 6</vt:lpstr>
      <vt:lpstr>Diapositive 7</vt:lpstr>
      <vt:lpstr>Diapositive 8</vt:lpstr>
      <vt:lpstr>Diapositive 9</vt:lpstr>
      <vt:lpstr>REGROUPEMENT DES COMPOSANTS : </vt:lpstr>
      <vt:lpstr>REGROUPEMENT DES COMPOSANTS : </vt:lpstr>
      <vt:lpstr>REGROUPEMENT DES COMPOSANTS :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Domotique</dc:title>
  <dc:creator>chauveaa</dc:creator>
  <cp:lastModifiedBy>chauveaa</cp:lastModifiedBy>
  <cp:revision>107</cp:revision>
  <dcterms:created xsi:type="dcterms:W3CDTF">2018-01-23T11:48:32Z</dcterms:created>
  <dcterms:modified xsi:type="dcterms:W3CDTF">2018-04-17T14:23:38Z</dcterms:modified>
</cp:coreProperties>
</file>