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2910" y="-9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790687" y="37549250"/>
            <a:ext cx="32289975" cy="621510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Benjamin GUYADER</dc:creator>
  <cp:lastModifiedBy>guyaderb</cp:lastModifiedBy>
  <cp:revision>3</cp:revision>
  <dcterms:created xsi:type="dcterms:W3CDTF">2018-03-20T15:03:29Z</dcterms:created>
  <dcterms:modified xsi:type="dcterms:W3CDTF">2018-03-20T15:23:49Z</dcterms:modified>
</cp:coreProperties>
</file>