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63C4-6862-41AF-A0B1-8ACF3BACD906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218B0-5696-455C-920F-4095F5DEE08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18B0-5696-455C-920F-4095F5DEE08A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09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349500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0167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14605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2508251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855310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5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286000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1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059486"/>
            <a:ext cx="4041648" cy="3182003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868680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863350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5270500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866812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428608"/>
            <a:ext cx="7772400" cy="1063640"/>
          </a:xfrm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Projet Domotique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27" name="Picture 3" descr="Q:\Projet_Domotique_GITBTS\Logiciels\img\LOGO_domotique_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714624"/>
            <a:ext cx="2465370" cy="2465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66721" y="71423"/>
            <a:ext cx="461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web :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8321" y="595610"/>
            <a:ext cx="6747359" cy="505756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1350" y="71423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sécurité :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612859"/>
            <a:ext cx="5762539" cy="5019590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Les protocoles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285864"/>
            <a:ext cx="7358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000" dirty="0" err="1" smtClean="0">
                <a:solidFill>
                  <a:schemeClr val="tx2"/>
                </a:solidFill>
              </a:rPr>
              <a:t>lum</a:t>
            </a:r>
            <a:r>
              <a:rPr lang="fr-FR" sz="2000" dirty="0" smtClean="0">
                <a:solidFill>
                  <a:schemeClr val="tx2"/>
                </a:solidFill>
              </a:rPr>
              <a:t>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rad(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vol(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heu(</a:t>
            </a:r>
            <a:r>
              <a:rPr lang="fr-FR" sz="2000" dirty="0" err="1" smtClean="0">
                <a:solidFill>
                  <a:schemeClr val="tx2"/>
                </a:solidFill>
              </a:rPr>
              <a:t>jj</a:t>
            </a:r>
            <a:r>
              <a:rPr lang="fr-FR" sz="2000" dirty="0" smtClean="0">
                <a:solidFill>
                  <a:schemeClr val="tx2"/>
                </a:solidFill>
              </a:rPr>
              <a:t>/mm/</a:t>
            </a:r>
            <a:r>
              <a:rPr lang="fr-FR" sz="2000" dirty="0" err="1" smtClean="0">
                <a:solidFill>
                  <a:schemeClr val="tx2"/>
                </a:solidFill>
              </a:rPr>
              <a:t>aa</a:t>
            </a:r>
            <a:r>
              <a:rPr lang="fr-FR" sz="2000" dirty="0" smtClean="0">
                <a:solidFill>
                  <a:schemeClr val="tx2"/>
                </a:solidFill>
              </a:rPr>
              <a:t>)</a:t>
            </a:r>
            <a:r>
              <a:rPr lang="fr-FR" sz="2000" dirty="0" smtClean="0">
                <a:solidFill>
                  <a:schemeClr val="tx2"/>
                </a:solidFill>
              </a:rPr>
              <a:t>		</a:t>
            </a:r>
            <a:r>
              <a:rPr lang="fr-FR" sz="2000" dirty="0" smtClean="0">
                <a:solidFill>
                  <a:schemeClr val="tx2"/>
                </a:solidFill>
              </a:rPr>
              <a:t>impulsion </a:t>
            </a:r>
            <a:r>
              <a:rPr lang="fr-FR" sz="2000" dirty="0" smtClean="0">
                <a:solidFill>
                  <a:schemeClr val="tx2"/>
                </a:solidFill>
              </a:rPr>
              <a:t>du compteur</a:t>
            </a:r>
          </a:p>
          <a:p>
            <a:pPr>
              <a:buFont typeface="Wingdings" pitchFamily="2" charset="2"/>
              <a:buChar char="v"/>
            </a:pPr>
            <a:endParaRPr lang="fr-FR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solidFill>
                <a:schemeClr val="tx2"/>
              </a:solidFill>
            </a:endParaRPr>
          </a:p>
          <a:p>
            <a:r>
              <a:rPr lang="fr-FR" sz="2000" dirty="0" smtClean="0">
                <a:solidFill>
                  <a:schemeClr val="tx2"/>
                </a:solidFill>
              </a:rPr>
              <a:t>Exemple de trame  : $</a:t>
            </a:r>
            <a:r>
              <a:rPr lang="fr-FR" sz="2000" dirty="0" smtClean="0">
                <a:solidFill>
                  <a:schemeClr val="tx2"/>
                </a:solidFill>
              </a:rPr>
              <a:t>lum1,lux121,tem20,air5,heu12/03/2018;</a:t>
            </a:r>
            <a:endParaRPr lang="fr-FR" sz="2000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1500178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4294"/>
            <a:ext cx="7467600" cy="59531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Schéma de l’application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5" name="Image 4" descr="Shema_organisation_simplifi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53" y="1142988"/>
            <a:ext cx="6537295" cy="44471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Cahier des charges : La maison du Future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29190" y="1428740"/>
            <a:ext cx="3009003" cy="1369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différents aspect </a:t>
            </a:r>
            <a:r>
              <a:rPr lang="fr-FR" sz="2000" dirty="0">
                <a:solidFill>
                  <a:schemeClr val="tx2"/>
                </a:solidFill>
              </a:rPr>
              <a:t>à</a:t>
            </a:r>
            <a:r>
              <a:rPr lang="fr-FR" sz="2000" dirty="0" smtClean="0">
                <a:solidFill>
                  <a:schemeClr val="tx2"/>
                </a:solidFill>
              </a:rPr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gestion des ouvrants  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4" y="3274228"/>
            <a:ext cx="3919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application mobile  </a:t>
            </a:r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4294"/>
            <a:ext cx="7467600" cy="5200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Architecture matériel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785799"/>
            <a:ext cx="7715304" cy="46434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5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8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785798"/>
            <a:ext cx="8755170" cy="4840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214282" y="500046"/>
            <a:ext cx="8778506" cy="50006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42976" y="1857368"/>
            <a:ext cx="1785950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928794" y="2714624"/>
            <a:ext cx="1500198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14282" y="2857500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214414" y="3714756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71472" y="4643450"/>
            <a:ext cx="200026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3071802" y="1857368"/>
            <a:ext cx="2428892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143372" y="2857501"/>
            <a:ext cx="235745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786446" y="4714888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214678" y="4500574"/>
            <a:ext cx="2357454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928794" y="2714624"/>
            <a:ext cx="1500198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214414" y="3714756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572132" y="1928806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7215206" y="2857500"/>
            <a:ext cx="1722337" cy="78581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143636" y="3786194"/>
            <a:ext cx="1785950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785786" y="357170"/>
            <a:ext cx="7467600" cy="642942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Analyse </a:t>
            </a:r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fonctionnel : </a:t>
            </a:r>
            <a:r>
              <a:rPr lang="fr-FR" sz="2800" dirty="0" smtClean="0">
                <a:solidFill>
                  <a:schemeClr val="tx2"/>
                </a:solidFill>
              </a:rPr>
              <a:t>Diagramme </a:t>
            </a:r>
            <a:r>
              <a:rPr lang="fr-FR" sz="2800" dirty="0" smtClean="0">
                <a:solidFill>
                  <a:schemeClr val="tx2"/>
                </a:solidFill>
              </a:rPr>
              <a:t>des </a:t>
            </a:r>
            <a:r>
              <a:rPr lang="fr-FR" sz="2800" dirty="0" smtClean="0">
                <a:solidFill>
                  <a:schemeClr val="tx2"/>
                </a:solidFill>
              </a:rPr>
              <a:t>exigences</a:t>
            </a:r>
            <a:r>
              <a:rPr lang="fr-FR" sz="2800" dirty="0" smtClean="0">
                <a:solidFill>
                  <a:schemeClr val="tx2"/>
                </a:solidFill>
              </a:rPr>
              <a:t/>
            </a:r>
            <a:br>
              <a:rPr lang="fr-FR" sz="2800" dirty="0" smtClean="0">
                <a:solidFill>
                  <a:schemeClr val="tx2"/>
                </a:solidFill>
              </a:rPr>
            </a:br>
            <a:endParaRPr lang="fr-FR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44" y="1428745"/>
            <a:ext cx="7779737" cy="418490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1878795" y="285732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Diagramme de cas d’utilisation : </a:t>
            </a:r>
            <a:endParaRPr lang="fr-FR" sz="2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12" y="595302"/>
            <a:ext cx="5540493" cy="315517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6"/>
            <a:ext cx="6775622" cy="2131221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5"/>
            <a:ext cx="5294816" cy="267892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8" y="4311450"/>
            <a:ext cx="1743075" cy="128587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71418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d’alerte sécurité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94" y="857236"/>
            <a:ext cx="7981813" cy="461207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d’application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34" y="1571616"/>
            <a:ext cx="8708532" cy="371477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serveur web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830" y="714360"/>
            <a:ext cx="6876341" cy="485776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1696052" y="142856"/>
            <a:ext cx="575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application :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531</TotalTime>
  <Words>94</Words>
  <Application>Microsoft Office PowerPoint</Application>
  <PresentationFormat>Affichage à l'écran (16:10)</PresentationFormat>
  <Paragraphs>36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Civil</vt:lpstr>
      <vt:lpstr>Projet Domotique</vt:lpstr>
      <vt:lpstr>Cahier des charges : La maison du Future </vt:lpstr>
      <vt:lpstr>Architecture matériel</vt:lpstr>
      <vt:lpstr>Analyse fonctionnel : Diagramme des exigences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Schéma de l’application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dufresne</cp:lastModifiedBy>
  <cp:revision>52</cp:revision>
  <dcterms:created xsi:type="dcterms:W3CDTF">2018-01-23T11:48:32Z</dcterms:created>
  <dcterms:modified xsi:type="dcterms:W3CDTF">2018-03-12T11:14:39Z</dcterms:modified>
</cp:coreProperties>
</file>