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0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13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41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221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03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683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639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44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7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2910" y="-13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70"/>
            <a:ext cx="9588659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-76307" y="21902740"/>
            <a:ext cx="31146968" cy="1588"/>
          </a:xfrm>
          <a:prstGeom prst="line">
            <a:avLst/>
          </a:prstGeom>
          <a:ln w="2540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-76307" y="21404262"/>
            <a:ext cx="30356282" cy="1588"/>
          </a:xfrm>
          <a:prstGeom prst="line">
            <a:avLst/>
          </a:prstGeom>
          <a:ln w="152400">
            <a:solidFill>
              <a:srgbClr val="07578A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21047072"/>
            <a:ext cx="30279975" cy="1588"/>
          </a:xfrm>
          <a:prstGeom prst="line">
            <a:avLst/>
          </a:prstGeom>
          <a:ln w="1143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rectangle 32"/>
          <p:cNvSpPr/>
          <p:nvPr/>
        </p:nvSpPr>
        <p:spPr>
          <a:xfrm rot="10800000">
            <a:off x="25790799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 rot="10800000">
            <a:off x="21793245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rectangle 30"/>
          <p:cNvSpPr/>
          <p:nvPr/>
        </p:nvSpPr>
        <p:spPr>
          <a:xfrm rot="5400000">
            <a:off x="0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rot="5400000">
            <a:off x="0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4997111" y="3901952"/>
            <a:ext cx="14430476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709511" y="3901952"/>
            <a:ext cx="14287600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638601" y="-3170406"/>
            <a:ext cx="21002772" cy="7929621"/>
          </a:xfrm>
          <a:prstGeom prst="roundRect">
            <a:avLst/>
          </a:prstGeom>
          <a:solidFill>
            <a:srgbClr val="07578A"/>
          </a:solidFill>
          <a:ln w="146050" cap="rnd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8982" y="-312890"/>
            <a:ext cx="24942010" cy="4105343"/>
          </a:xfrm>
          <a:ln>
            <a:noFill/>
          </a:ln>
        </p:spPr>
        <p:txBody>
          <a:bodyPr/>
          <a:lstStyle/>
          <a:p>
            <a:r>
              <a:rPr lang="fr-FR" b="1" i="1" u="dbl" kern="600" cap="all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6"/>
                  </a:solidFill>
                </a:uFill>
                <a:latin typeface="Agency FB" pitchFamily="34" charset="0"/>
              </a:rPr>
              <a:t>La maison du futur</a:t>
            </a:r>
            <a:endParaRPr lang="fr-FR" b="1" i="1" u="dbl" kern="600" cap="all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6"/>
                </a:solidFill>
              </a:uFill>
              <a:latin typeface="Agency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8139" y="4973522"/>
            <a:ext cx="13430344" cy="12757320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fr-FR" sz="7300" dirty="0" smtClean="0">
                <a:latin typeface="Agency FB" pitchFamily="34" charset="0"/>
              </a:rPr>
              <a:t>Le lycée Raymond Queneau à eu l’idée de </a:t>
            </a:r>
            <a:r>
              <a:rPr lang="fr-FR" sz="7300" dirty="0" smtClean="0">
                <a:latin typeface="Agency FB" pitchFamily="34" charset="0"/>
              </a:rPr>
              <a:t>proposer </a:t>
            </a:r>
            <a:r>
              <a:rPr lang="fr-FR" sz="7300" dirty="0" smtClean="0">
                <a:latin typeface="Agency FB" pitchFamily="34" charset="0"/>
              </a:rPr>
              <a:t>le projet « la maison du futur » afin de mettre en valeur la formation du BTS Système Numérique. Ce projet consiste à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connecter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une maison </a:t>
            </a:r>
            <a:r>
              <a:rPr lang="fr-FR" sz="7300" dirty="0" smtClean="0">
                <a:latin typeface="Agency FB" pitchFamily="34" charset="0"/>
              </a:rPr>
              <a:t>et </a:t>
            </a:r>
            <a:r>
              <a:rPr lang="fr-FR" sz="7300" dirty="0" smtClean="0">
                <a:latin typeface="Agency FB" pitchFamily="34" charset="0"/>
              </a:rPr>
              <a:t>tous </a:t>
            </a:r>
            <a:r>
              <a:rPr lang="fr-FR" sz="7300" dirty="0" smtClean="0">
                <a:latin typeface="Agency FB" pitchFamily="34" charset="0"/>
              </a:rPr>
              <a:t>ses </a:t>
            </a:r>
            <a:r>
              <a:rPr lang="fr-FR" sz="7300" dirty="0" smtClean="0">
                <a:latin typeface="Agency FB" pitchFamily="34" charset="0"/>
              </a:rPr>
              <a:t>capteurs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 </a:t>
            </a:r>
            <a:r>
              <a:rPr lang="fr-FR" sz="7300" dirty="0" smtClean="0">
                <a:latin typeface="Agency FB" pitchFamily="34" charset="0"/>
              </a:rPr>
              <a:t>à une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dirty="0" err="1" smtClean="0">
                <a:latin typeface="Agency FB" pitchFamily="34" charset="0"/>
              </a:rPr>
              <a:t>Android</a:t>
            </a:r>
            <a:r>
              <a:rPr lang="fr-FR" sz="7300" dirty="0" smtClean="0">
                <a:latin typeface="Agency FB" pitchFamily="34" charset="0"/>
              </a:rPr>
              <a:t> et à 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serveur Web</a:t>
            </a:r>
            <a:r>
              <a:rPr lang="fr-FR" sz="7300" dirty="0" smtClean="0">
                <a:latin typeface="Agency FB" pitchFamily="34" charset="0"/>
              </a:rPr>
              <a:t>.</a:t>
            </a:r>
          </a:p>
          <a:p>
            <a:endParaRPr lang="fr-FR" sz="2000" dirty="0" smtClean="0">
              <a:latin typeface="Agency FB" pitchFamily="34" charset="0"/>
            </a:endParaRPr>
          </a:p>
          <a:p>
            <a:r>
              <a:rPr lang="fr-FR" sz="7300" dirty="0" smtClean="0">
                <a:latin typeface="Agency FB" pitchFamily="34" charset="0"/>
              </a:rPr>
              <a:t>Nous pourrons alors récupérer divers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informations</a:t>
            </a:r>
            <a:r>
              <a:rPr lang="fr-FR" sz="7300" dirty="0" smtClean="0">
                <a:latin typeface="Agency FB" pitchFamily="34" charset="0"/>
              </a:rPr>
              <a:t> issues des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capteurs</a:t>
            </a:r>
            <a:r>
              <a:rPr lang="fr-FR" sz="7300" dirty="0" smtClean="0">
                <a:latin typeface="Agency FB" pitchFamily="34" charset="0"/>
              </a:rPr>
              <a:t> et gérer différents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actionneurs</a:t>
            </a:r>
            <a:r>
              <a:rPr lang="fr-FR" sz="7300" dirty="0" smtClean="0">
                <a:latin typeface="Agency FB" pitchFamily="34" charset="0"/>
              </a:rPr>
              <a:t>. 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système de sécurité</a:t>
            </a:r>
            <a:r>
              <a:rPr lang="fr-FR" sz="7300" dirty="0" smtClean="0">
                <a:latin typeface="Agency FB" pitchFamily="34" charset="0"/>
              </a:rPr>
              <a:t> équipera également la maison.</a:t>
            </a:r>
            <a:endParaRPr lang="fr-FR" sz="7300" dirty="0">
              <a:latin typeface="Agency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925805" y="5545026"/>
            <a:ext cx="13430344" cy="10941439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en-US" sz="7300" dirty="0" smtClean="0">
                <a:latin typeface="Agency FB" pitchFamily="34" charset="0"/>
              </a:rPr>
              <a:t>The Raymond </a:t>
            </a:r>
            <a:r>
              <a:rPr lang="en-US" sz="7300" dirty="0" err="1" smtClean="0">
                <a:latin typeface="Agency FB" pitchFamily="34" charset="0"/>
              </a:rPr>
              <a:t>Queneau</a:t>
            </a:r>
            <a:r>
              <a:rPr lang="en-US" sz="7300" dirty="0" smtClean="0">
                <a:latin typeface="Agency FB" pitchFamily="34" charset="0"/>
              </a:rPr>
              <a:t> high school had to  think about a project to put on forward the BTS Numeric System so here is the project « House of future ». This </a:t>
            </a:r>
            <a:r>
              <a:rPr lang="en-US" sz="7300" dirty="0" smtClean="0">
                <a:latin typeface="Agency FB" pitchFamily="34" charset="0"/>
              </a:rPr>
              <a:t>project consist to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connect a house </a:t>
            </a:r>
            <a:r>
              <a:rPr lang="en-US" sz="7300" dirty="0" smtClean="0">
                <a:latin typeface="Agency FB" pitchFamily="34" charset="0"/>
              </a:rPr>
              <a:t>and all his sensors to an Android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en-US" sz="7300" dirty="0" smtClean="0">
                <a:latin typeface="Agency FB" pitchFamily="34" charset="0"/>
              </a:rPr>
              <a:t> and a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Web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server</a:t>
            </a:r>
            <a:r>
              <a:rPr lang="en-US" sz="7300" dirty="0" smtClean="0">
                <a:latin typeface="Agency FB" pitchFamily="34" charset="0"/>
              </a:rPr>
              <a:t>. </a:t>
            </a:r>
          </a:p>
          <a:p>
            <a:endParaRPr lang="en-US" sz="4800" dirty="0" smtClean="0">
              <a:latin typeface="Agency FB" pitchFamily="34" charset="0"/>
            </a:endParaRPr>
          </a:p>
          <a:p>
            <a:r>
              <a:rPr lang="en-US" sz="7300" dirty="0" smtClean="0">
                <a:latin typeface="Agency FB" pitchFamily="34" charset="0"/>
              </a:rPr>
              <a:t>So, we could get various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information</a:t>
            </a:r>
            <a:r>
              <a:rPr lang="en-US" sz="7300" dirty="0" smtClean="0">
                <a:latin typeface="Agency FB" pitchFamily="34" charset="0"/>
              </a:rPr>
              <a:t> from the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sensors</a:t>
            </a:r>
            <a:r>
              <a:rPr lang="en-US" sz="7300" dirty="0" smtClean="0">
                <a:latin typeface="Agency FB" pitchFamily="34" charset="0"/>
              </a:rPr>
              <a:t> and handle different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actuators</a:t>
            </a:r>
            <a:r>
              <a:rPr lang="en-US" sz="7300" dirty="0" smtClean="0">
                <a:latin typeface="Agency FB" pitchFamily="34" charset="0"/>
              </a:rPr>
              <a:t>. A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security system </a:t>
            </a:r>
            <a:r>
              <a:rPr lang="en-US" sz="7300" dirty="0" smtClean="0">
                <a:latin typeface="Agency FB" pitchFamily="34" charset="0"/>
              </a:rPr>
              <a:t>will also equip the house.</a:t>
            </a:r>
            <a:endParaRPr lang="en-US" sz="7300" dirty="0"/>
          </a:p>
        </p:txBody>
      </p:sp>
      <p:sp>
        <p:nvSpPr>
          <p:cNvPr id="19" name="Triangle rectangle 18"/>
          <p:cNvSpPr/>
          <p:nvPr/>
        </p:nvSpPr>
        <p:spPr>
          <a:xfrm>
            <a:off x="0" y="34169396"/>
            <a:ext cx="8639129" cy="8639129"/>
          </a:xfrm>
          <a:prstGeom prst="rtTriangle">
            <a:avLst/>
          </a:prstGeom>
          <a:solidFill>
            <a:srgbClr val="07578A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/>
          <p:nvPr/>
        </p:nvSpPr>
        <p:spPr>
          <a:xfrm rot="16200000">
            <a:off x="21640846" y="34169396"/>
            <a:ext cx="8639129" cy="8639129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-1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3947810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5" y="24254518"/>
            <a:ext cx="26438224" cy="14723492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1388172" y="22975898"/>
            <a:ext cx="27503630" cy="16144988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960204" y="39923927"/>
            <a:ext cx="18359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     GUYADER Benjamin | CHAUVEAU </a:t>
            </a:r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Aurélien </a:t>
            </a:r>
          </a:p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DUFRESNE Nicolas | GIRARD Tommy</a:t>
            </a:r>
            <a:endParaRPr lang="fr-FR" sz="8000" dirty="0">
              <a:solidFill>
                <a:srgbClr val="07578A"/>
              </a:solidFill>
              <a:latin typeface="Agency FB" pitchFamily="34" charset="0"/>
            </a:endParaRPr>
          </a:p>
        </p:txBody>
      </p:sp>
      <p:pic>
        <p:nvPicPr>
          <p:cNvPr id="1026" name="Picture 2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758" y="16403602"/>
            <a:ext cx="12144459" cy="12144463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52</Words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La maison du futur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Benjamin GUYADER</dc:creator>
  <cp:lastModifiedBy>guyaderb</cp:lastModifiedBy>
  <cp:revision>30</cp:revision>
  <dcterms:created xsi:type="dcterms:W3CDTF">2018-03-20T15:03:29Z</dcterms:created>
  <dcterms:modified xsi:type="dcterms:W3CDTF">2018-03-26T09:59:20Z</dcterms:modified>
</cp:coreProperties>
</file>