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25/01/2018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25/01/2018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25/01/2018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25/01/2018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25/01/2018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25/01/2018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4" y="71418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web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sécurité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8"/>
            <a:ext cx="735811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lux(lux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tem(c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°)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(%)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air(1-10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con(w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impulsion 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du 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compteur</a:t>
            </a:r>
            <a:endParaRPr lang="fr-FR" sz="2400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		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impulsion 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du 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compteur</a:t>
            </a: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Exemple de trame  : $</a:t>
            </a:r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lum0,lux121,tem20,air5,heu86400;</a:t>
            </a: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29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6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Schéma de l’application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 4" descr="Shema_organisation_simplifi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87" y="1012018"/>
            <a:ext cx="6834831" cy="4649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La maison du Future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8" y="1369208"/>
            <a:ext cx="3009003" cy="136922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gestion des ouvrants  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2" y="3274223"/>
            <a:ext cx="3922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</a:t>
            </a:r>
            <a:r>
              <a:rPr lang="fr-FR" sz="2000" dirty="0" smtClean="0"/>
              <a:t>parties </a:t>
            </a:r>
            <a:r>
              <a:rPr lang="fr-FR" sz="2000" dirty="0" smtClean="0"/>
              <a:t>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3" y="714360"/>
            <a:ext cx="8786874" cy="488159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0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643570" y="14285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</a:t>
            </a: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des exigences </a:t>
            </a: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00035" y="4714888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32609" y="2944758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207381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135485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4" y="1428740"/>
            <a:ext cx="7779737" cy="418490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2" y="57148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</a:t>
            </a: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de cas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2" y="595297"/>
            <a:ext cx="5540493" cy="315517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1"/>
            <a:ext cx="6775622" cy="213122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4"/>
            <a:ext cx="5294816" cy="267892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2" y="4311450"/>
            <a:ext cx="1743075" cy="12858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26118"/>
            <a:ext cx="8001056" cy="462318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" y="1571616"/>
            <a:ext cx="8708532" cy="37147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serveur web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application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388</TotalTime>
  <Words>93</Words>
  <Application>Microsoft Office PowerPoint</Application>
  <PresentationFormat>Affichage à l'écran (16:10)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Technique</vt:lpstr>
      <vt:lpstr>Projet Domotique</vt:lpstr>
      <vt:lpstr>Cahier des charges : La maison du Future </vt:lpstr>
      <vt:lpstr>Architecture matériel</vt:lpstr>
      <vt:lpstr>Analyse fonctionnel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Schéma de l’application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dufresne</cp:lastModifiedBy>
  <cp:revision>43</cp:revision>
  <dcterms:created xsi:type="dcterms:W3CDTF">2018-01-23T11:48:32Z</dcterms:created>
  <dcterms:modified xsi:type="dcterms:W3CDTF">2018-01-25T08:34:37Z</dcterms:modified>
</cp:coreProperties>
</file>