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3" r:id="rId17"/>
    <p:sldId id="272" r:id="rId18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0" autoAdjust="0"/>
    <p:restoredTop sz="94660"/>
  </p:normalViewPr>
  <p:slideViewPr>
    <p:cSldViewPr>
      <p:cViewPr varScale="1">
        <p:scale>
          <a:sx n="151" d="100"/>
          <a:sy n="151" d="100"/>
        </p:scale>
        <p:origin x="-47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2781300"/>
            <a:ext cx="6480048" cy="191770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287343"/>
            <a:ext cx="6480048" cy="14605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7" y="0"/>
            <a:ext cx="3038475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986531"/>
            <a:ext cx="6629400" cy="1521969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071500"/>
            <a:ext cx="6629400" cy="888907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333501"/>
            <a:ext cx="3657600" cy="377163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72000"/>
            <a:ext cx="4040188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72000"/>
            <a:ext cx="4041775" cy="6985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4095"/>
            <a:ext cx="4040188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264095"/>
            <a:ext cx="4041775" cy="32848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70648" cy="9525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87940"/>
            <a:ext cx="3200400" cy="608542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78687"/>
            <a:ext cx="2743200" cy="7620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51000"/>
            <a:ext cx="70866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5351720"/>
            <a:ext cx="762000" cy="304271"/>
          </a:xfrm>
        </p:spPr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421424"/>
            <a:ext cx="3053868" cy="104484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849922"/>
            <a:ext cx="4114800" cy="3429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498971"/>
            <a:ext cx="3053866" cy="2219569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351720"/>
            <a:ext cx="2133600" cy="304271"/>
          </a:xfrm>
        </p:spPr>
        <p:txBody>
          <a:bodyPr/>
          <a:lstStyle/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3960105"/>
            <a:ext cx="9144000" cy="17608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5715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7467600" cy="37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5351720"/>
            <a:ext cx="2133600" cy="304271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85B5F2-299D-41E4-81B4-55AECBC730DC}" type="datetimeFigureOut">
              <a:rPr lang="fr-FR" smtClean="0"/>
              <a:pPr/>
              <a:t>13/02/2018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5351720"/>
            <a:ext cx="2895600" cy="304271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5351720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3A4F89-43D3-49E1-8303-387E1D1B5F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Domotique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44" y="71418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web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227" y="571484"/>
            <a:ext cx="6779546" cy="508169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461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sécurité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981" y="571484"/>
            <a:ext cx="5810038" cy="506096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Les protocoles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0034" y="1142988"/>
            <a:ext cx="7358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lum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rad(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vol(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bool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lux(lux)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tem(c°)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hum(%)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air(1-10) 				3sec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con(w)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heu(</a:t>
            </a:r>
            <a:r>
              <a:rPr lang="fr-FR" sz="2400" dirty="0" err="1" smtClean="0">
                <a:ln>
                  <a:solidFill>
                    <a:schemeClr val="bg2"/>
                  </a:solidFill>
                </a:ln>
              </a:rPr>
              <a:t>ss</a:t>
            </a: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)			impulsion du compteur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 smtClean="0">
                <a:ln>
                  <a:solidFill>
                    <a:schemeClr val="bg2"/>
                  </a:solidFill>
                </a:ln>
              </a:rPr>
              <a:t>Dat(jour)			impulsion du compteur</a:t>
            </a:r>
            <a:endParaRPr lang="fr-FR" dirty="0" smtClean="0">
              <a:ln>
                <a:solidFill>
                  <a:schemeClr val="bg2"/>
                </a:solidFill>
              </a:ln>
            </a:endParaRPr>
          </a:p>
          <a:p>
            <a:pPr>
              <a:buFont typeface="Wingdings" pitchFamily="2" charset="2"/>
              <a:buChar char="v"/>
            </a:pPr>
            <a:endParaRPr lang="fr-FR" sz="2000" b="1" dirty="0" smtClean="0">
              <a:ln>
                <a:solidFill>
                  <a:schemeClr val="bg2"/>
                </a:solidFill>
              </a:ln>
            </a:endParaRPr>
          </a:p>
          <a:p>
            <a:r>
              <a:rPr lang="fr-FR" sz="2000" b="1" dirty="0" smtClean="0">
                <a:ln>
                  <a:solidFill>
                    <a:schemeClr val="bg2"/>
                  </a:solidFill>
                </a:ln>
              </a:rPr>
              <a:t>Exemple de trame  : $lum0,lux121,tem20,air5,heu86400;</a:t>
            </a:r>
          </a:p>
        </p:txBody>
      </p:sp>
      <p:pic>
        <p:nvPicPr>
          <p:cNvPr id="1026" name="Picture 2" descr="Q:\Projet_Domotique_GITBTS\Rapport\img\bluetooth-670069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654829"/>
            <a:ext cx="1071570" cy="13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1406" y="71418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Présentation du travail à faire : </a:t>
            </a:r>
            <a:endParaRPr lang="fr-FR" sz="32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Q:\domotique\capteur_incend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72"/>
            <a:ext cx="928679" cy="92867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7" name="Picture 3" descr="Q:\domotique\capteur_mouv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857632"/>
            <a:ext cx="1000125" cy="1000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0" name="Picture 6" descr="Résultat de recherche d'images pour &quot;sms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000376"/>
            <a:ext cx="1428760" cy="1428760"/>
          </a:xfrm>
          <a:prstGeom prst="rect">
            <a:avLst/>
          </a:prstGeom>
          <a:noFill/>
        </p:spPr>
      </p:pic>
      <p:pic>
        <p:nvPicPr>
          <p:cNvPr id="1031" name="Picture 7" descr="Q:\domotique\lumi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2357434"/>
            <a:ext cx="1071570" cy="107157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32" name="Picture 8" descr="Q:\domotique\volet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500310"/>
            <a:ext cx="942313" cy="12858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34" name="AutoShape 10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36" name="AutoShape 12" descr="Résultat de recherche d'images pour &quot;luminosité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Résultat de recherche d'images pour &quot;luminosité&quot;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6578" y="4143384"/>
            <a:ext cx="1690681" cy="9524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6" name="ZoneTexte 15"/>
          <p:cNvSpPr txBox="1"/>
          <p:nvPr/>
        </p:nvSpPr>
        <p:spPr>
          <a:xfrm>
            <a:off x="928662" y="17144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Sécurité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714744" y="164305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lumières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929454" y="171449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415" cmpd="sng">
                  <a:noFill/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Gestion des volets</a:t>
            </a:r>
            <a:endParaRPr lang="fr-FR" b="1" dirty="0">
              <a:ln w="18415" cmpd="sng">
                <a:noFill/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pic>
        <p:nvPicPr>
          <p:cNvPr id="26626" name="Picture 2" descr="Q:\domotique\capteur-de-mouvement-pir-gro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4"/>
            <a:ext cx="1219184" cy="121918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6628" name="Picture 4" descr="Q:\Projet_Domotique_GITBTS\Materiels\Benjamin\CapteurMouv\sche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42"/>
            <a:ext cx="3000396" cy="14943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42910" y="121442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de mouvement 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143120"/>
            <a:ext cx="2071702" cy="26102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467600" cy="952500"/>
          </a:xfrm>
        </p:spPr>
        <p:txBody>
          <a:bodyPr/>
          <a:lstStyle/>
          <a:p>
            <a:r>
              <a:rPr lang="fr-FR" dirty="0" smtClean="0"/>
              <a:t>Tests unitaires : Sécurité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incendie :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786062"/>
            <a:ext cx="2459215" cy="10143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85930"/>
            <a:ext cx="1457521" cy="218120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429136"/>
            <a:ext cx="2933697" cy="115055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714624"/>
            <a:ext cx="1643074" cy="25470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880"/>
            <a:ext cx="2456738" cy="155257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43956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lumières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Relai lumière :</a:t>
            </a:r>
            <a:endParaRPr lang="fr-FR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786062"/>
            <a:ext cx="1214446" cy="158430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9700" name="Picture 4" descr="Q:\domotique\lumi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071682"/>
            <a:ext cx="1071563" cy="10715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786062"/>
            <a:ext cx="3859083" cy="2214558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043890" cy="9525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Tests unitaires : Gestion des volets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2910" y="121442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Capteur de luminosité :</a:t>
            </a:r>
            <a:endParaRPr lang="fr-FR" dirty="0"/>
          </a:p>
        </p:txBody>
      </p:sp>
      <p:pic>
        <p:nvPicPr>
          <p:cNvPr id="3075" name="Picture 3" descr="Q:\Projet_Domotique_GITBTS\Materiels\Benjamin\CapteurLumi\lum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714756"/>
            <a:ext cx="2681286" cy="11554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3077" name="Picture 5" descr="439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071682"/>
            <a:ext cx="1096028" cy="82391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Cahier des charges : La maison du Future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presentatio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78" y="1369208"/>
            <a:ext cx="3009003" cy="136922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214282" y="1428740"/>
            <a:ext cx="4500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 Les différents aspect </a:t>
            </a:r>
            <a:r>
              <a:rPr lang="fr-FR" sz="2000" dirty="0"/>
              <a:t>à</a:t>
            </a:r>
            <a:r>
              <a:rPr lang="fr-FR" sz="2000" dirty="0" smtClean="0"/>
              <a:t> traiter : 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confort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Aspect sécurité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énergie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/>
              <a:t> </a:t>
            </a:r>
            <a:r>
              <a:rPr lang="fr-FR" sz="2000" dirty="0" smtClean="0"/>
              <a:t>Aspect gestion des ouvrants  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02" y="3274223"/>
            <a:ext cx="3922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 </a:t>
            </a:r>
            <a:r>
              <a:rPr lang="fr-FR" sz="2000" dirty="0" smtClean="0"/>
              <a:t>Les 3 parties principale :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centrale de gestion 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serveur WEB</a:t>
            </a:r>
          </a:p>
          <a:p>
            <a:pPr lvl="1">
              <a:buFont typeface="Wingdings" pitchFamily="2" charset="2"/>
              <a:buChar char="v"/>
            </a:pPr>
            <a:r>
              <a:rPr lang="fr-FR" sz="2000" dirty="0" smtClean="0"/>
              <a:t> Partie application mobile  </a:t>
            </a:r>
            <a:endParaRPr lang="fr-FR" sz="2000" dirty="0"/>
          </a:p>
        </p:txBody>
      </p:sp>
      <p:pic>
        <p:nvPicPr>
          <p:cNvPr id="7" name="Image 6" descr="presentation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13129"/>
            <a:ext cx="3857620" cy="160734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06" y="79356"/>
            <a:ext cx="7467600" cy="520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Architecture matériel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Architecture_materiel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63" y="714360"/>
            <a:ext cx="8786874" cy="4881597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50" y="1504310"/>
            <a:ext cx="8696948" cy="3151101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574" y="1094114"/>
            <a:ext cx="8736385" cy="417863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89" y="702764"/>
            <a:ext cx="8755170" cy="4840788"/>
          </a:xfrm>
          <a:prstGeom prst="rect">
            <a:avLst/>
          </a:prstGeom>
          <a:ln w="38100" cap="sq">
            <a:solidFill>
              <a:srgbClr val="7030A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Capture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74383" y="634984"/>
            <a:ext cx="8778506" cy="500066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643570" y="14285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des exigences : </a:t>
            </a:r>
            <a:endParaRPr lang="fr-FR" sz="20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730" y="1981651"/>
            <a:ext cx="1866196" cy="73297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14282" y="3000377"/>
            <a:ext cx="1357322" cy="785818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00035" y="4714888"/>
            <a:ext cx="2000264" cy="753524"/>
          </a:xfrm>
          <a:prstGeom prst="rect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000364" y="2000244"/>
            <a:ext cx="2428893" cy="72759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132609" y="2944758"/>
            <a:ext cx="2368218" cy="69855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715008" y="4857764"/>
            <a:ext cx="2214578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214679" y="4643449"/>
            <a:ext cx="2286016" cy="64294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1857356" y="2857501"/>
            <a:ext cx="1571636" cy="7143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142976" y="3857632"/>
            <a:ext cx="2714644" cy="642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572132" y="2071682"/>
            <a:ext cx="2727040" cy="61652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7207381" y="3071814"/>
            <a:ext cx="1722337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135485" y="3929070"/>
            <a:ext cx="1722663" cy="64294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142844" y="-214334"/>
            <a:ext cx="7467600" cy="952500"/>
          </a:xfrm>
        </p:spPr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Analyse fonctionnel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134" y="1428740"/>
            <a:ext cx="7779737" cy="418490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214282" y="57148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n>
                  <a:solidFill>
                    <a:schemeClr val="bg2"/>
                  </a:solidFill>
                </a:ln>
              </a:rPr>
              <a:t>Diagramme de cas d’utilisation </a:t>
            </a:r>
            <a:r>
              <a:rPr lang="fr-FR" dirty="0" smtClean="0">
                <a:ln>
                  <a:solidFill>
                    <a:schemeClr val="bg2"/>
                  </a:solidFill>
                </a:ln>
              </a:rPr>
              <a:t>: </a:t>
            </a:r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2" y="595297"/>
            <a:ext cx="5540493" cy="315517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21"/>
            <a:ext cx="6775622" cy="2131221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119044"/>
            <a:ext cx="5294816" cy="267892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7086" y="197469"/>
            <a:ext cx="2266914" cy="111062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98" y="2619375"/>
            <a:ext cx="2643206" cy="125016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38" y="3343495"/>
            <a:ext cx="5857916" cy="2341562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0762" y="4311450"/>
            <a:ext cx="1743075" cy="12858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d’alerte sécurité 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26118"/>
            <a:ext cx="8001056" cy="4623189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d’application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" y="1571616"/>
            <a:ext cx="8708532" cy="3714776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Scénario serveur web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132" y="1643054"/>
            <a:ext cx="7825737" cy="2577055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06" y="71418"/>
            <a:ext cx="5014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Diagramme séquence application : </a:t>
            </a:r>
            <a:endParaRPr lang="fr-FR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06" y="571484"/>
            <a:ext cx="7078588" cy="5000640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758</TotalTime>
  <Words>137</Words>
  <Application>Microsoft Office PowerPoint</Application>
  <PresentationFormat>Affichage à l'écran (16:10)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Technique</vt:lpstr>
      <vt:lpstr>Projet Domotique</vt:lpstr>
      <vt:lpstr>Cahier des charges : La maison du Future </vt:lpstr>
      <vt:lpstr>Architecture matériel</vt:lpstr>
      <vt:lpstr>Analyse fonctionnel </vt:lpstr>
      <vt:lpstr>Diapositive 5</vt:lpstr>
      <vt:lpstr>Scénario d’alerte sécurité </vt:lpstr>
      <vt:lpstr>Scénario d’application</vt:lpstr>
      <vt:lpstr>Scénario serveur web</vt:lpstr>
      <vt:lpstr>Diapositive 9</vt:lpstr>
      <vt:lpstr>Diapositive 10</vt:lpstr>
      <vt:lpstr>Diapositive 11</vt:lpstr>
      <vt:lpstr>Les protocoles</vt:lpstr>
      <vt:lpstr>Diapositive 13</vt:lpstr>
      <vt:lpstr>Tests unitaires : Sécurité</vt:lpstr>
      <vt:lpstr>Tests unitaires : Sécurité</vt:lpstr>
      <vt:lpstr>Tests unitaires : Gestion des lumières</vt:lpstr>
      <vt:lpstr>Tests unitaires : Gestion des volets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Domotique</dc:title>
  <dc:creator>chauveaa</dc:creator>
  <cp:lastModifiedBy>guyaderb</cp:lastModifiedBy>
  <cp:revision>79</cp:revision>
  <dcterms:created xsi:type="dcterms:W3CDTF">2018-01-23T11:48:32Z</dcterms:created>
  <dcterms:modified xsi:type="dcterms:W3CDTF">2018-02-13T15:25:43Z</dcterms:modified>
</cp:coreProperties>
</file>