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60" r:id="rId5"/>
    <p:sldId id="259" r:id="rId6"/>
    <p:sldId id="266" r:id="rId7"/>
    <p:sldId id="267" r:id="rId8"/>
    <p:sldId id="268" r:id="rId9"/>
    <p:sldId id="261" r:id="rId10"/>
    <p:sldId id="262" r:id="rId11"/>
    <p:sldId id="263" r:id="rId12"/>
    <p:sldId id="264" r:id="rId13"/>
    <p:sldId id="269" r:id="rId14"/>
    <p:sldId id="270" r:id="rId15"/>
    <p:sldId id="271" r:id="rId16"/>
    <p:sldId id="273" r:id="rId17"/>
    <p:sldId id="272" r:id="rId18"/>
    <p:sldId id="274" r:id="rId19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80" autoAdjust="0"/>
    <p:restoredTop sz="94660"/>
  </p:normalViewPr>
  <p:slideViewPr>
    <p:cSldViewPr>
      <p:cViewPr varScale="1">
        <p:scale>
          <a:sx n="151" d="100"/>
          <a:sy n="151" d="100"/>
        </p:scale>
        <p:origin x="-47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7" y="0"/>
            <a:ext cx="3038475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2781300"/>
            <a:ext cx="6480048" cy="191770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287343"/>
            <a:ext cx="6480048" cy="14605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19/02/2018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19/02/2018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19/02/2018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19/02/2018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7" y="0"/>
            <a:ext cx="3038475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986531"/>
            <a:ext cx="6629400" cy="1521969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071500"/>
            <a:ext cx="6629400" cy="888907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19/02/2018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7467600" cy="9525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57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333501"/>
            <a:ext cx="3657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19/02/2018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7542"/>
            <a:ext cx="8229600" cy="9525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4572000"/>
            <a:ext cx="4040188" cy="6985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7" y="4572000"/>
            <a:ext cx="4041775" cy="6985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264095"/>
            <a:ext cx="4040188" cy="32848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1264095"/>
            <a:ext cx="4041775" cy="32848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19/02/2018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70648" cy="9525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19/02/2018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19/02/2018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987940"/>
            <a:ext cx="3200400" cy="608542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78687"/>
            <a:ext cx="2743200" cy="7620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651000"/>
            <a:ext cx="70866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19/02/2018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5351720"/>
            <a:ext cx="762000" cy="304271"/>
          </a:xfrm>
        </p:spPr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421424"/>
            <a:ext cx="3053868" cy="104484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849922"/>
            <a:ext cx="4114800" cy="34290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498971"/>
            <a:ext cx="3053866" cy="2219569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351720"/>
            <a:ext cx="2133600" cy="304271"/>
          </a:xfrm>
        </p:spPr>
        <p:txBody>
          <a:bodyPr/>
          <a:lstStyle/>
          <a:p>
            <a:fld id="{7385B5F2-299D-41E4-81B4-55AECBC730DC}" type="datetimeFigureOut">
              <a:rPr lang="fr-FR" smtClean="0"/>
              <a:pPr/>
              <a:t>19/02/2018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2886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7467600" cy="3771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5351720"/>
            <a:ext cx="2133600" cy="304271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385B5F2-299D-41E4-81B4-55AECBC730DC}" type="datetimeFigureOut">
              <a:rPr lang="fr-FR" smtClean="0"/>
              <a:pPr/>
              <a:t>19/02/2018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5351720"/>
            <a:ext cx="2895600" cy="304271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5351720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Domotique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Revue de projet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2844" y="71418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Diagramme séquence web : </a:t>
            </a:r>
            <a:endParaRPr lang="fr-FR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2227" y="571484"/>
            <a:ext cx="6779546" cy="5081692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406" y="71418"/>
            <a:ext cx="4618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Diagramme séquence sécurité : </a:t>
            </a:r>
            <a:endParaRPr lang="fr-FR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981" y="571484"/>
            <a:ext cx="5810038" cy="5060965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Les protocoles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142988"/>
            <a:ext cx="73581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lum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bool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rad(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bool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vol(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bool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lux(lux)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tem(c°) 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hum(%) 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air(1-10) 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con(w)			impulsion du compteur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heu(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ss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impulsion du compteur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Dat(jour)			impulsion du compteur</a:t>
            </a:r>
            <a:endParaRPr lang="fr-FR" dirty="0" smtClean="0">
              <a:ln>
                <a:solidFill>
                  <a:schemeClr val="bg2"/>
                </a:solidFill>
              </a:ln>
            </a:endParaRPr>
          </a:p>
          <a:p>
            <a:pPr>
              <a:buFont typeface="Wingdings" pitchFamily="2" charset="2"/>
              <a:buChar char="v"/>
            </a:pPr>
            <a:endParaRPr lang="fr-FR" sz="2000" b="1" dirty="0" smtClean="0">
              <a:ln>
                <a:solidFill>
                  <a:schemeClr val="bg2"/>
                </a:solidFill>
              </a:ln>
            </a:endParaRPr>
          </a:p>
          <a:p>
            <a:r>
              <a:rPr lang="fr-FR" sz="2000" b="1" dirty="0" smtClean="0">
                <a:ln>
                  <a:solidFill>
                    <a:schemeClr val="bg2"/>
                  </a:solidFill>
                </a:ln>
              </a:rPr>
              <a:t>Exemple de trame  : $lum0,lux121,tem20,air5,heu86400;</a:t>
            </a:r>
          </a:p>
        </p:txBody>
      </p:sp>
      <p:pic>
        <p:nvPicPr>
          <p:cNvPr id="1026" name="Picture 2" descr="Q:\Projet_Domotique_GITBTS\Rapport\img\bluetooth-670069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654829"/>
            <a:ext cx="1071570" cy="13639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71406" y="71418"/>
            <a:ext cx="5854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Présentation du travail à faire : </a:t>
            </a:r>
            <a:endParaRPr lang="fr-FR" sz="32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 descr="Q:\domotique\capteur_incendi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428872"/>
            <a:ext cx="928679" cy="92867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027" name="Picture 3" descr="Q:\domotique\capteur_mouvem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857632"/>
            <a:ext cx="1000125" cy="10001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030" name="Picture 6" descr="Résultat de recherche d'images pour &quot;sms&quot;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3000376"/>
            <a:ext cx="1428760" cy="1428760"/>
          </a:xfrm>
          <a:prstGeom prst="rect">
            <a:avLst/>
          </a:prstGeom>
          <a:noFill/>
        </p:spPr>
      </p:pic>
      <p:pic>
        <p:nvPicPr>
          <p:cNvPr id="1031" name="Picture 7" descr="Q:\domotique\lumie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29058" y="2357434"/>
            <a:ext cx="1071570" cy="107157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032" name="Picture 8" descr="Q:\domotique\volets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3768" y="2500310"/>
            <a:ext cx="942313" cy="128586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1034" name="AutoShape 10" descr="Résultat de recherche d'images pour &quot;luminosité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6" name="AutoShape 12" descr="Résultat de recherche d'images pour &quot;luminosité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8" name="Picture 14" descr="Résultat de recherche d'images pour &quot;luminosité&quot;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86578" y="4143384"/>
            <a:ext cx="1690681" cy="95249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16" name="ZoneTexte 15"/>
          <p:cNvSpPr txBox="1"/>
          <p:nvPr/>
        </p:nvSpPr>
        <p:spPr>
          <a:xfrm>
            <a:off x="928662" y="171449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n w="18415" cmpd="sng">
                  <a:noFill/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Sécurité</a:t>
            </a:r>
            <a:endParaRPr lang="fr-FR" b="1" dirty="0">
              <a:ln w="18415" cmpd="sng">
                <a:noFill/>
                <a:prstDash val="solid"/>
              </a:ln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714744" y="1643054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n w="18415" cmpd="sng">
                  <a:noFill/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Gestion des lumières</a:t>
            </a:r>
            <a:endParaRPr lang="fr-FR" b="1" dirty="0">
              <a:ln w="18415" cmpd="sng">
                <a:noFill/>
                <a:prstDash val="solid"/>
              </a:ln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929454" y="1714492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n w="18415" cmpd="sng">
                  <a:noFill/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Gestion des volets</a:t>
            </a:r>
            <a:endParaRPr lang="fr-FR" b="1" dirty="0">
              <a:ln w="18415" cmpd="sng">
                <a:noFill/>
                <a:prstDash val="solid"/>
              </a:ln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unitaires : Sécurité</a:t>
            </a:r>
            <a:endParaRPr lang="fr-FR" dirty="0"/>
          </a:p>
        </p:txBody>
      </p:sp>
      <p:pic>
        <p:nvPicPr>
          <p:cNvPr id="26626" name="Picture 2" descr="Q:\domotique\capteur-de-mouvement-pir-grov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000244"/>
            <a:ext cx="1219184" cy="121918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26628" name="Picture 4" descr="Q:\Projet_Domotique_GITBTS\Materiels\Benjamin\CapteurMouv\schem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500442"/>
            <a:ext cx="3000396" cy="149433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642910" y="1214426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Détecteur de mouvement :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2143120"/>
            <a:ext cx="2071702" cy="2610235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7467600" cy="952500"/>
          </a:xfrm>
        </p:spPr>
        <p:txBody>
          <a:bodyPr/>
          <a:lstStyle/>
          <a:p>
            <a:r>
              <a:rPr lang="fr-FR" dirty="0" smtClean="0"/>
              <a:t>Tests unitaires : Sécurité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42910" y="1214426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Détecteur incendie :</a:t>
            </a:r>
            <a:endParaRPr lang="fr-F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786062"/>
            <a:ext cx="2459215" cy="1014335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785930"/>
            <a:ext cx="1457521" cy="218120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4429136"/>
            <a:ext cx="2933697" cy="115055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6578" y="2714624"/>
            <a:ext cx="1643074" cy="2547000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571880"/>
            <a:ext cx="2456738" cy="1552572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543956" cy="9525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Tests unitaires : Gestion des lumières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42910" y="1214426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Relai lumière :</a:t>
            </a:r>
            <a:endParaRPr lang="fr-FR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2786062"/>
            <a:ext cx="1214446" cy="1584300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29700" name="Picture 4" descr="Q:\domotique\lumi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2071682"/>
            <a:ext cx="1071563" cy="107156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043890" cy="9525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Tests unitaires : Gestion des volets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42910" y="1214426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Capteur de luminosité :</a:t>
            </a:r>
            <a:endParaRPr lang="fr-FR" dirty="0"/>
          </a:p>
        </p:txBody>
      </p:sp>
      <p:pic>
        <p:nvPicPr>
          <p:cNvPr id="3075" name="Picture 3" descr="Q:\Projet_Domotique_GITBTS\Materiels\Benjamin\CapteurLumi\lum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714756"/>
            <a:ext cx="2681286" cy="115542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3077" name="Picture 5" descr="439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071682"/>
            <a:ext cx="1096028" cy="82391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2571748"/>
            <a:ext cx="2776537" cy="2176462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Cahier des charges : La maison du Future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Espace réservé du contenu 3" descr="presentation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78" y="1369208"/>
            <a:ext cx="3009003" cy="136922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214282" y="1428740"/>
            <a:ext cx="4500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 Les différents aspect </a:t>
            </a:r>
            <a:r>
              <a:rPr lang="fr-FR" sz="2000" dirty="0"/>
              <a:t>à</a:t>
            </a:r>
            <a:r>
              <a:rPr lang="fr-FR" sz="2000" dirty="0" smtClean="0"/>
              <a:t> traiter :  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Aspect confort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Aspect sécurité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/>
              <a:t> </a:t>
            </a:r>
            <a:r>
              <a:rPr lang="fr-FR" sz="2000" dirty="0" smtClean="0"/>
              <a:t>Aspect énergie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/>
              <a:t> </a:t>
            </a:r>
            <a:r>
              <a:rPr lang="fr-FR" sz="2000" dirty="0" smtClean="0"/>
              <a:t>Aspect gestion des ouvrants  </a:t>
            </a:r>
            <a:endParaRPr lang="fr-FR" sz="2000" dirty="0"/>
          </a:p>
        </p:txBody>
      </p:sp>
      <p:sp>
        <p:nvSpPr>
          <p:cNvPr id="6" name="ZoneTexte 5"/>
          <p:cNvSpPr txBox="1"/>
          <p:nvPr/>
        </p:nvSpPr>
        <p:spPr>
          <a:xfrm>
            <a:off x="4572002" y="3274223"/>
            <a:ext cx="39228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 </a:t>
            </a:r>
            <a:r>
              <a:rPr lang="fr-FR" sz="2000" dirty="0" smtClean="0"/>
              <a:t>Les 3 parties principale :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Partie centrale de gestion 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Partie serveur WEB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Partie application mobile  </a:t>
            </a:r>
            <a:endParaRPr lang="fr-FR" sz="2000" dirty="0"/>
          </a:p>
        </p:txBody>
      </p:sp>
      <p:pic>
        <p:nvPicPr>
          <p:cNvPr id="7" name="Image 6" descr="presentation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3413129"/>
            <a:ext cx="3857620" cy="1607342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406" y="79356"/>
            <a:ext cx="7467600" cy="5200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Architecture matériel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Espace réservé du contenu 3" descr="Architecture_materiel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63" y="714360"/>
            <a:ext cx="8786874" cy="4881597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750" y="1504310"/>
            <a:ext cx="8696948" cy="3151101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574" y="1094114"/>
            <a:ext cx="8736385" cy="4178633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4489" y="702764"/>
            <a:ext cx="8755170" cy="4840788"/>
          </a:xfrm>
          <a:prstGeom prst="rect">
            <a:avLst/>
          </a:prstGeom>
          <a:ln w="38100" cap="sq">
            <a:solidFill>
              <a:srgbClr val="7030A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 descr="Capture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74383" y="634984"/>
            <a:ext cx="8778506" cy="5000660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5643570" y="142856"/>
            <a:ext cx="343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Diagramme des exigences : </a:t>
            </a:r>
            <a:endParaRPr lang="fr-FR" sz="20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2730" y="1981651"/>
            <a:ext cx="1866196" cy="732974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1857356" y="2857501"/>
            <a:ext cx="1571636" cy="714380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14282" y="3000377"/>
            <a:ext cx="1357322" cy="785818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142976" y="3857632"/>
            <a:ext cx="2714644" cy="642942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500035" y="4714888"/>
            <a:ext cx="2000264" cy="753524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000364" y="2000244"/>
            <a:ext cx="2428893" cy="72759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4132609" y="2944758"/>
            <a:ext cx="2368218" cy="69855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715008" y="4857764"/>
            <a:ext cx="2214578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3214679" y="4643449"/>
            <a:ext cx="2286016" cy="64294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1857356" y="2857501"/>
            <a:ext cx="1571636" cy="71438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1142976" y="3857632"/>
            <a:ext cx="2714644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5572132" y="2071682"/>
            <a:ext cx="2727040" cy="616520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7207381" y="3071814"/>
            <a:ext cx="1722337" cy="64294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6135485" y="3929070"/>
            <a:ext cx="1722663" cy="64294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142844" y="-214334"/>
            <a:ext cx="7467600" cy="952500"/>
          </a:xfrm>
        </p:spPr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Analyse fonctionnel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134" y="1428740"/>
            <a:ext cx="7779737" cy="418490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214282" y="571484"/>
            <a:ext cx="3868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Diagramme de cas d’utilisation </a:t>
            </a:r>
            <a:r>
              <a:rPr lang="fr-FR" dirty="0" smtClean="0">
                <a:ln>
                  <a:solidFill>
                    <a:schemeClr val="bg2"/>
                  </a:solidFill>
                </a:ln>
              </a:rPr>
              <a:t>: </a:t>
            </a:r>
            <a:endParaRPr lang="fr-FR" dirty="0">
              <a:ln>
                <a:solidFill>
                  <a:schemeClr val="bg2"/>
                </a:solidFill>
              </a:ln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2" y="595297"/>
            <a:ext cx="5540493" cy="315517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2143121"/>
            <a:ext cx="6775622" cy="2131221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0430" y="119044"/>
            <a:ext cx="5294816" cy="267892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77086" y="197469"/>
            <a:ext cx="2266914" cy="1110623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72198" y="2619375"/>
            <a:ext cx="2643206" cy="125016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71538" y="3343495"/>
            <a:ext cx="5857916" cy="2341562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00762" y="4311450"/>
            <a:ext cx="1743075" cy="128587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Scénario d’alerte sécurité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26118"/>
            <a:ext cx="8001056" cy="462318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Scénario d’application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2" y="1571616"/>
            <a:ext cx="8708532" cy="371477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Scénario serveur web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132" y="1643054"/>
            <a:ext cx="7825737" cy="2577055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406" y="71418"/>
            <a:ext cx="5014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Diagramme séquence application : </a:t>
            </a:r>
            <a:endParaRPr lang="fr-FR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2706" y="571484"/>
            <a:ext cx="7078588" cy="5000640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Promenad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1136</TotalTime>
  <Words>137</Words>
  <Application>Microsoft Office PowerPoint</Application>
  <PresentationFormat>Affichage à l'écran (16:10)</PresentationFormat>
  <Paragraphs>47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Technique</vt:lpstr>
      <vt:lpstr>Projet Domotique</vt:lpstr>
      <vt:lpstr>Cahier des charges : La maison du Future </vt:lpstr>
      <vt:lpstr>Architecture matériel</vt:lpstr>
      <vt:lpstr>Analyse fonctionnel </vt:lpstr>
      <vt:lpstr>Diapositive 5</vt:lpstr>
      <vt:lpstr>Scénario d’alerte sécurité </vt:lpstr>
      <vt:lpstr>Scénario d’application</vt:lpstr>
      <vt:lpstr>Scénario serveur web</vt:lpstr>
      <vt:lpstr>Diapositive 9</vt:lpstr>
      <vt:lpstr>Diapositive 10</vt:lpstr>
      <vt:lpstr>Diapositive 11</vt:lpstr>
      <vt:lpstr>Les protocoles</vt:lpstr>
      <vt:lpstr>Diapositive 13</vt:lpstr>
      <vt:lpstr>Tests unitaires : Sécurité</vt:lpstr>
      <vt:lpstr>Tests unitaires : Sécurité</vt:lpstr>
      <vt:lpstr>Tests unitaires : Gestion des lumières</vt:lpstr>
      <vt:lpstr>Tests unitaires : Gestion des volets</vt:lpstr>
      <vt:lpstr>Diapositive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Domotique</dc:title>
  <dc:creator>chauveaa</dc:creator>
  <cp:lastModifiedBy>guyaderb</cp:lastModifiedBy>
  <cp:revision>106</cp:revision>
  <dcterms:created xsi:type="dcterms:W3CDTF">2018-01-23T11:48:32Z</dcterms:created>
  <dcterms:modified xsi:type="dcterms:W3CDTF">2018-02-19T11:16:36Z</dcterms:modified>
</cp:coreProperties>
</file>