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65" r:id="rId15"/>
    <p:sldId id="272" r:id="rId16"/>
    <p:sldId id="269" r:id="rId17"/>
    <p:sldId id="270" r:id="rId1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77" d="100"/>
          <a:sy n="77" d="100"/>
        </p:scale>
        <p:origin x="-108" y="-134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dat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$lum0,lux121,tem20,air5,heu86400;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ce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857254"/>
            <a:ext cx="1143008" cy="11430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thermomètre et l’hygromètre</a:t>
            </a:r>
            <a:endParaRPr lang="fr-FR" dirty="0"/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909642"/>
            <a:ext cx="4248888" cy="347161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BMP180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29124" y="150017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HIH6130</a:t>
            </a:r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642922"/>
            <a:ext cx="3118205" cy="482952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3143252"/>
            <a:ext cx="1583937" cy="208378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85732"/>
            <a:ext cx="2714644" cy="521495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06" y="2357434"/>
            <a:ext cx="1177637" cy="303698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capteur de qualité d’air</a:t>
            </a:r>
            <a:endParaRPr lang="fr-FR" dirty="0"/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MP503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très pollué 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Sauvegarder sur une carte SD</a:t>
            </a:r>
            <a:endParaRPr lang="fr-FR" dirty="0"/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de l’adaptateur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576</TotalTime>
  <Words>143</Words>
  <Application>Microsoft Office PowerPoint</Application>
  <PresentationFormat>Affichage à l'écran (16:10)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Mon rôle dans ce projet</vt:lpstr>
      <vt:lpstr>LES TESTS UNITAIRES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64</cp:revision>
  <dcterms:created xsi:type="dcterms:W3CDTF">2018-01-23T11:48:32Z</dcterms:created>
  <dcterms:modified xsi:type="dcterms:W3CDTF">2018-02-15T11:06:05Z</dcterms:modified>
</cp:coreProperties>
</file>