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6" r:id="rId2"/>
    <p:sldId id="275" r:id="rId3"/>
    <p:sldId id="271" r:id="rId4"/>
    <p:sldId id="265" r:id="rId5"/>
    <p:sldId id="269" r:id="rId6"/>
    <p:sldId id="270" r:id="rId7"/>
    <p:sldId id="272" r:id="rId8"/>
    <p:sldId id="273" r:id="rId9"/>
    <p:sldId id="274" r:id="rId10"/>
    <p:sldId id="276" r:id="rId11"/>
    <p:sldId id="277" r:id="rId12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 varScale="1">
        <p:scale>
          <a:sx n="143" d="100"/>
          <a:sy n="143" d="100"/>
        </p:scale>
        <p:origin x="-114" y="-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F4F48-8193-4084-9575-C48AE4CFB5A7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D6AC6-0CE7-43FB-A3EF-B6370ACDA0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 de projet N°2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928674"/>
            <a:ext cx="794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LA </a:t>
            </a:r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CARTE SSD, LE MODUL RTC ET LE COMPTEUR </a:t>
            </a:r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ÉLECTRIQUE </a:t>
            </a:r>
            <a:endParaRPr lang="fr-FR" b="1" dirty="0" smtClean="0"/>
          </a:p>
          <a:p>
            <a:endParaRPr lang="fr-FR" dirty="0"/>
          </a:p>
        </p:txBody>
      </p:sp>
      <p:pic>
        <p:nvPicPr>
          <p:cNvPr id="5" name="Image 4" descr="montage_SSD_RTC_C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86116" y="1785930"/>
            <a:ext cx="5302440" cy="346291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302"/>
            <a:ext cx="3857652" cy="418955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071934" y="14287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 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8"/>
            <a:ext cx="3820118" cy="329716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5" y="100011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TERMOMÉTRE, l'HYGROMÉTRE, LE CAPTEUR DE </a:t>
            </a:r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QUALITE </a:t>
            </a:r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D'AIR ET LE </a:t>
            </a:r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RELAIS</a:t>
            </a:r>
            <a:endParaRPr lang="fr-FR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endParaRPr lang="fr-FR" dirty="0"/>
          </a:p>
        </p:txBody>
      </p:sp>
      <p:pic>
        <p:nvPicPr>
          <p:cNvPr id="7" name="Image 6" descr="montage_AQ_R_T_H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357554" y="1785930"/>
            <a:ext cx="4786346" cy="358320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4214810" y="142874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14282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 projet</a:t>
            </a:r>
            <a:r>
              <a:rPr kumimoji="0" lang="fr-FR" sz="4600" b="0" i="0" u="none" strike="noStrike" kern="1200" cap="none" spc="0" normalizeH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: Domotique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Q:\domotique\Architecture_materiel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8"/>
            <a:ext cx="7858180" cy="4375785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 rôle dans ce projet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2804" y="1585514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Confort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29256" y="160598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Consommation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Q:\domotique\humid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11107"/>
            <a:ext cx="1214438" cy="1214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7" name="Picture 3" descr="Q:\domotique\rela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11107"/>
            <a:ext cx="1214438" cy="1214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8" name="Picture 4" descr="Q:\domotique\radiate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86194"/>
            <a:ext cx="1143008" cy="11430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9" name="Picture 5" descr="Q:\domotique\compteu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344699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30" name="Picture 6" descr="Q:\domotique\RT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344699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31" name="Picture 7" descr="Q:\domotique\microS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916335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3" name="Picture 2" descr="Q:\domotique\capteur-de-qualite-d-air-grove-v13 (1).jp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1928794" y="3786194"/>
            <a:ext cx="1143008" cy="11430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071934" y="1142988"/>
            <a:ext cx="71438" cy="43577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 w="127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nvertisseur_HIH613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643438" y="2143120"/>
            <a:ext cx="3278442" cy="327126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TESTS UNITAIRES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thermomètre et l’hygromètre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Résultat de recherche d'images pour &quot;bmp180&quot;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00310"/>
            <a:ext cx="3267699" cy="204893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14282" y="21431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BMP180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0" y="178593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HIH6130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500178"/>
            <a:ext cx="1583937" cy="208378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48" y="2500310"/>
            <a:ext cx="1177637" cy="303698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capteur de qualité d’air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Q:\Projet_Domotique_GITBTS\Rapport\Lore\img\ch3-schematic-arduino-compare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4390959" cy="233443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MP503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429256" y="1571616"/>
            <a:ext cx="307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pure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faiblement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très pollué 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000376"/>
            <a:ext cx="1207547" cy="246207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Sauvegarder sur une carte SD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Résultat de recherche d'images pour &quot;micro sd card adapter arduino schematic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6"/>
            <a:ext cx="3420217" cy="324394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14876" y="157161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de l’adaptateur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1714492"/>
            <a:ext cx="1896703" cy="121444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714348" y="3429004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  toto.txt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11 correspond au nombre d'octet dans le fichier nommé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toto.txt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ema_radiateur_off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1643054"/>
            <a:ext cx="4857784" cy="363534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Contrôle du relais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2" name="Image 11" descr="Sema_radiateur_on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57158" y="1785930"/>
            <a:ext cx="5259225" cy="363252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 descr="arduino_relai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4357686" y="1214426"/>
            <a:ext cx="4461822" cy="195168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3357566"/>
            <a:ext cx="2437691" cy="213210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1652477" y="2428872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solidFill>
                  <a:srgbClr val="FF0000"/>
                </a:solidFill>
              </a:rPr>
              <a:t>Montage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43636" y="85723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relai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Contrôle du module RTC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Q:\Projet_Domotique_GITBTS\Rapport\Lore\img\ch3-schematic-arduino_rtc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92"/>
            <a:ext cx="5434914" cy="250033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6"/>
            <a:ext cx="2383699" cy="30003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86314" y="135730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module RTC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Compteur électrique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FIG001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714492"/>
            <a:ext cx="4582234" cy="344772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 descr="Q:\Projet_Domotique_GITBTS\Rapport\Lore\img\compteur_ele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71616"/>
            <a:ext cx="4354564" cy="30003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572000" y="121442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compteur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821</TotalTime>
  <Words>142</Words>
  <Application>Microsoft Office PowerPoint</Application>
  <PresentationFormat>Affichage à l'écran (16:10)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Technique</vt:lpstr>
      <vt:lpstr>Projet Domotique</vt:lpstr>
      <vt:lpstr>Diapositive 2</vt:lpstr>
      <vt:lpstr>Mon rôle dans ce projet</vt:lpstr>
      <vt:lpstr>LES TESTS UNITAIRES</vt:lpstr>
      <vt:lpstr>Diapositive 5</vt:lpstr>
      <vt:lpstr>Diapositive 6</vt:lpstr>
      <vt:lpstr>Diapositive 7</vt:lpstr>
      <vt:lpstr>Diapositive 8</vt:lpstr>
      <vt:lpstr>Diapositive 9</vt:lpstr>
      <vt:lpstr>REGROUPEMENT DES COMPOSANTS : </vt:lpstr>
      <vt:lpstr>REGROUPEMENT DES COMPOSANTS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89</cp:revision>
  <dcterms:created xsi:type="dcterms:W3CDTF">2018-01-23T11:48:32Z</dcterms:created>
  <dcterms:modified xsi:type="dcterms:W3CDTF">2018-04-16T10:14:46Z</dcterms:modified>
</cp:coreProperties>
</file>