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24/01/2018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028" y="2071678"/>
            <a:ext cx="7139944" cy="333852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centrale de gestion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280" y="2357430"/>
            <a:ext cx="6829440" cy="283705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2943" y="2214554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$lux(lux)				10sec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$tem(c°) 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$hum(%) 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$con(w)			(impulsion du compteur)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$air(1-10) 				10sec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$heu(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hh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/mm/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(impulsion du compteur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)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785794"/>
            <a:ext cx="1071570" cy="1636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l’application </a:t>
            </a:r>
            <a:endParaRPr lang="fr-FR" dirty="0"/>
          </a:p>
        </p:txBody>
      </p:sp>
      <p:pic>
        <p:nvPicPr>
          <p:cNvPr id="5" name="Image 4" descr="Shema_organisation_simpl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428736"/>
            <a:ext cx="5843599" cy="4770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3009003" cy="164307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714488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Les différents aspect </a:t>
            </a:r>
            <a:r>
              <a:rPr lang="fr-FR" sz="2000" dirty="0">
                <a:ln>
                  <a:solidFill>
                    <a:schemeClr val="bg2"/>
                  </a:solidFill>
                </a:ln>
              </a:rPr>
              <a:t>à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Aspect gestion des ouvrants 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3929066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Les 3 partie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application mobile 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643314"/>
            <a:ext cx="3857620" cy="192881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41" y="1357298"/>
            <a:ext cx="7179518" cy="478634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2910" y="1214422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565423" cy="488354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d’exigence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7" name="Image 6" descr="Captur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2698" y="1071546"/>
            <a:ext cx="8738605" cy="521497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application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3" name="Image 2" descr="Sequence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9" y="928670"/>
            <a:ext cx="8430642" cy="53068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web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 descr="Sequence_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93876"/>
            <a:ext cx="8572560" cy="52180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sécurité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 descr="Sequence_secur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29" y="785794"/>
            <a:ext cx="7354343" cy="560796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181" y="1500174"/>
            <a:ext cx="7225638" cy="50101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188</TotalTime>
  <Words>87</Words>
  <Application>Microsoft Office PowerPoint</Application>
  <PresentationFormat>Affichage à l'écran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Projet Domotique</vt:lpstr>
      <vt:lpstr>Cahier des charges </vt:lpstr>
      <vt:lpstr>Architecture matériel</vt:lpstr>
      <vt:lpstr>Analyse fonctionnel </vt:lpstr>
      <vt:lpstr>Diapositive 5</vt:lpstr>
      <vt:lpstr>Diapositive 6</vt:lpstr>
      <vt:lpstr>Diapositive 7</vt:lpstr>
      <vt:lpstr>Diapositive 8</vt:lpstr>
      <vt:lpstr>Scénario d’alerte sécurité </vt:lpstr>
      <vt:lpstr>Scénario d’application</vt:lpstr>
      <vt:lpstr>Scénario centrale de gestion</vt:lpstr>
      <vt:lpstr>Les protocoles</vt:lpstr>
      <vt:lpstr>Schéma de l’application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21</cp:revision>
  <dcterms:created xsi:type="dcterms:W3CDTF">2018-01-23T11:48:32Z</dcterms:created>
  <dcterms:modified xsi:type="dcterms:W3CDTF">2018-01-24T12:59:11Z</dcterms:modified>
</cp:coreProperties>
</file>