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1" r:id="rId16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12/02/2018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du 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8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72"/>
            <a:ext cx="928679" cy="92867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32"/>
            <a:ext cx="1000125" cy="1000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500310"/>
            <a:ext cx="942313" cy="12858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4143384"/>
            <a:ext cx="1690681" cy="9524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4"/>
            <a:ext cx="1219184" cy="1219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786062"/>
            <a:ext cx="3859083" cy="221455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00442"/>
            <a:ext cx="3000396" cy="1494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0" y="121442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mouvement :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incendie :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626</TotalTime>
  <Words>118</Words>
  <Application>Microsoft Office PowerPoint</Application>
  <PresentationFormat>Affichage à l'écran (16:10)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67</cp:revision>
  <dcterms:created xsi:type="dcterms:W3CDTF">2018-01-23T11:48:32Z</dcterms:created>
  <dcterms:modified xsi:type="dcterms:W3CDTF">2018-02-12T11:09:30Z</dcterms:modified>
</cp:coreProperties>
</file>