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4"/>
  </p:notesMasterIdLst>
  <p:sldIdLst>
    <p:sldId id="256" r:id="rId2"/>
    <p:sldId id="275" r:id="rId3"/>
    <p:sldId id="271" r:id="rId4"/>
    <p:sldId id="265" r:id="rId5"/>
    <p:sldId id="269" r:id="rId6"/>
    <p:sldId id="270" r:id="rId7"/>
    <p:sldId id="272" r:id="rId8"/>
    <p:sldId id="273" r:id="rId9"/>
    <p:sldId id="274" r:id="rId10"/>
    <p:sldId id="276" r:id="rId11"/>
    <p:sldId id="277" r:id="rId12"/>
    <p:sldId id="278" r:id="rId13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0" autoAdjust="0"/>
    <p:restoredTop sz="94660"/>
  </p:normalViewPr>
  <p:slideViewPr>
    <p:cSldViewPr>
      <p:cViewPr varScale="1">
        <p:scale>
          <a:sx n="151" d="100"/>
          <a:sy n="151" d="100"/>
        </p:scale>
        <p:origin x="-47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F4F48-8193-4084-9575-C48AE4CFB5A7}" type="datetimeFigureOut">
              <a:rPr lang="fr-FR" smtClean="0"/>
              <a:pPr/>
              <a:t>19/04/2018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D6AC6-0CE7-43FB-A3EF-B6370ACDA0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D6AC6-0CE7-43FB-A3EF-B6370ACDA050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19/04/2018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4095"/>
            <a:ext cx="4040188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264095"/>
            <a:ext cx="4041775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19/04/2018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849922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19/04/2018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19/04/2018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 de projet N°3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142856"/>
            <a:ext cx="8686800" cy="9525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REGROUPEMENT DES COMPOSANTS :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928674"/>
            <a:ext cx="7949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LA CARTE SSD, LE MODUL RTC ET LE COMPTEUR ÉLECTRIQUE </a:t>
            </a:r>
            <a:endParaRPr lang="fr-FR" b="1" dirty="0" smtClean="0"/>
          </a:p>
          <a:p>
            <a:endParaRPr lang="fr-FR" dirty="0"/>
          </a:p>
        </p:txBody>
      </p:sp>
      <p:pic>
        <p:nvPicPr>
          <p:cNvPr id="5" name="Image 4" descr="montage_SSD_RTC_C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286116" y="1785930"/>
            <a:ext cx="5302440" cy="346291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302"/>
            <a:ext cx="3857652" cy="418955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071934" y="142874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regroupement 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214558"/>
            <a:ext cx="3820118" cy="329716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142856"/>
            <a:ext cx="8686800" cy="9525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REGROUPEMENT DES COMPOSANTS :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5" y="1000112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 TERMOMÉTRE, l'HYGROMÉTRE, LE CAPTEUR DE QUALITE D'AIR ET LE RELAIS</a:t>
            </a:r>
          </a:p>
          <a:p>
            <a:endParaRPr lang="fr-FR" dirty="0"/>
          </a:p>
        </p:txBody>
      </p:sp>
      <p:pic>
        <p:nvPicPr>
          <p:cNvPr id="7" name="Image 6" descr="montage_AQ_R_T_H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3357554" y="1785930"/>
            <a:ext cx="4786346" cy="358320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4214810" y="142874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regroupement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regroup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428740"/>
            <a:ext cx="4612468" cy="414340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142856"/>
            <a:ext cx="8686800" cy="9525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REGROUPEMENT DES COMPOSANTS :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5" y="1000112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REGROUPEMENT FINAL DE CETTE PARTIE</a:t>
            </a:r>
          </a:p>
          <a:p>
            <a:endParaRPr lang="fr-FR" dirty="0"/>
          </a:p>
        </p:txBody>
      </p:sp>
      <p:pic>
        <p:nvPicPr>
          <p:cNvPr id="11" name="Image 10" descr="tim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2000244"/>
            <a:ext cx="2648320" cy="66684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142844" y="142874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regroupement final</a:t>
            </a:r>
            <a:endParaRPr lang="fr-FR" sz="1200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Image 11" descr="timer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8" y="2857500"/>
            <a:ext cx="1952898" cy="151468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ZoneTexte 12"/>
          <p:cNvSpPr txBox="1"/>
          <p:nvPr/>
        </p:nvSpPr>
        <p:spPr>
          <a:xfrm>
            <a:off x="6215074" y="164305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Le timer</a:t>
            </a:r>
            <a:endParaRPr lang="fr-FR" sz="1200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14282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 projet</a:t>
            </a:r>
            <a:r>
              <a:rPr kumimoji="0" lang="fr-FR" sz="4600" b="0" i="0" u="none" strike="noStrike" kern="1200" cap="none" spc="0" normalizeH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: Domotique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Q:\domotique\Architecture_materielV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8"/>
            <a:ext cx="7858180" cy="437578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Mon rôle dans ce projet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02804" y="1585514"/>
            <a:ext cx="2214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Confort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29256" y="1605983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Consommation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Q:\domotique\humidi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11107"/>
            <a:ext cx="1214438" cy="12144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27" name="Picture 3" descr="Q:\domotique\relai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411107"/>
            <a:ext cx="1214438" cy="12144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28" name="Picture 4" descr="Q:\domotique\radiateu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786194"/>
            <a:ext cx="1143008" cy="114300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29" name="Picture 5" descr="Q:\domotique\compteu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2344699"/>
            <a:ext cx="1285884" cy="12858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30" name="Picture 6" descr="Q:\domotique\RT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2344699"/>
            <a:ext cx="1285884" cy="12858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31" name="Picture 7" descr="Q:\domotique\microSD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3916335"/>
            <a:ext cx="1285884" cy="12858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3" name="Picture 2" descr="Q:\domotique\capteur-de-qualite-d-air-grove-v13 (1).jp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1928794" y="3786194"/>
            <a:ext cx="1143008" cy="114300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4286248" y="1142988"/>
            <a:ext cx="71438" cy="43577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 w="127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convertisseur_HIH613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643438" y="2143120"/>
            <a:ext cx="3278442" cy="327126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6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TESTS UNITAIRES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 thermomètre et l’hygromètre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Image 5" descr="Résultat de recherche d'images pour &quot;bmp180&quot;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500310"/>
            <a:ext cx="3267699" cy="204893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214282" y="21431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BMP180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72000" y="178593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HIH6130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Imag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1500178"/>
            <a:ext cx="1583937" cy="2083782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148" y="2500310"/>
            <a:ext cx="1177637" cy="3036982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 capteur de qualité d’air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Image 5" descr="Q:\Projet_Domotique_GITBTS\Rapport\Lore\img\ch3-schematic-arduino-compare-0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10"/>
            <a:ext cx="4390959" cy="233443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85720" y="20716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MP503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429256" y="1571616"/>
            <a:ext cx="3071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Air pure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Air faiblement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Air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Air très pollué  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Imag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3000376"/>
            <a:ext cx="1207547" cy="246207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Sauvegarder sur une carte SD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Image 5" descr="Résultat de recherche d'images pour &quot;micro sd card adapter arduino schematic&quo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1928806"/>
            <a:ext cx="3420217" cy="324394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714876" y="157161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de l’adaptateur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Imag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1" y="1714492"/>
            <a:ext cx="1896703" cy="121444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714348" y="3429004"/>
            <a:ext cx="2500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  toto.txt</a:t>
            </a:r>
            <a:r>
              <a:rPr lang="fr-F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11 correspond au nombre d'octet dans le fichier nommé 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toto.txt</a:t>
            </a:r>
            <a:r>
              <a:rPr lang="fr-F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fr-FR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ema_radiateur_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214558"/>
            <a:ext cx="5394440" cy="307183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Contrôle du relais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" name="Image 9" descr="arduino_relai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4357686" y="1214426"/>
            <a:ext cx="4461822" cy="195168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3357566"/>
            <a:ext cx="2437691" cy="213210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6143636" y="85723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relai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14282" y="185736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Détails du relai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Contrôle du module RTC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" name="Image 9" descr="Q:\Projet_Domotique_GITBTS\Rapport\Lore\img\ch3-schematic-arduino_rtc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714492"/>
            <a:ext cx="5434914" cy="250033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6"/>
            <a:ext cx="2383699" cy="300039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786314" y="135730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module RTC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Compteur électrique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" name="Image 9" descr="FIG001.BMP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1714492"/>
            <a:ext cx="4582234" cy="344772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 descr="Q:\Projet_Domotique_GITBTS\Rapport\Lore\img\compteur_elec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71616"/>
            <a:ext cx="4354564" cy="300039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572000" y="121442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compteur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1417</TotalTime>
  <Words>160</Words>
  <Application>Microsoft Office PowerPoint</Application>
  <PresentationFormat>Affichage à l'écran (16:10)</PresentationFormat>
  <Paragraphs>42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Technique</vt:lpstr>
      <vt:lpstr>Projet Domotique</vt:lpstr>
      <vt:lpstr>Diapositive 2</vt:lpstr>
      <vt:lpstr>Mon rôle dans ce projet</vt:lpstr>
      <vt:lpstr>LES TESTS UNITAIRES</vt:lpstr>
      <vt:lpstr>Diapositive 5</vt:lpstr>
      <vt:lpstr>Diapositive 6</vt:lpstr>
      <vt:lpstr>Diapositive 7</vt:lpstr>
      <vt:lpstr>Diapositive 8</vt:lpstr>
      <vt:lpstr>Diapositive 9</vt:lpstr>
      <vt:lpstr>REGROUPEMENT DES COMPOSANTS : </vt:lpstr>
      <vt:lpstr>REGROUPEMENT DES COMPOSANTS : </vt:lpstr>
      <vt:lpstr>REGROUPEMENT DES COMPOSANTS 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chauveaa</cp:lastModifiedBy>
  <cp:revision>136</cp:revision>
  <dcterms:created xsi:type="dcterms:W3CDTF">2018-01-23T11:48:32Z</dcterms:created>
  <dcterms:modified xsi:type="dcterms:W3CDTF">2018-04-19T10:14:20Z</dcterms:modified>
</cp:coreProperties>
</file>