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3" r:id="rId17"/>
    <p:sldId id="272" r:id="rId18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Dat(jour)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$lum0,lux121,tem20,air5,heu86400;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1406" y="71418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Présentation du travail à faire : </a:t>
            </a:r>
            <a:endParaRPr lang="fr-FR" sz="32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Q:\domotique\capteur_incend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72"/>
            <a:ext cx="928679" cy="92867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7" name="Picture 3" descr="Q:\domotique\capteur_mouv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857632"/>
            <a:ext cx="1000125" cy="1000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0" name="Picture 6" descr="Résultat de recherche d'images pour &quot;sms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000376"/>
            <a:ext cx="1428760" cy="1428760"/>
          </a:xfrm>
          <a:prstGeom prst="rect">
            <a:avLst/>
          </a:prstGeom>
          <a:noFill/>
        </p:spPr>
      </p:pic>
      <p:pic>
        <p:nvPicPr>
          <p:cNvPr id="1031" name="Picture 7" descr="Q:\domotique\lumi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2357434"/>
            <a:ext cx="1071570" cy="107157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2" name="Picture 8" descr="Q:\domotique\volet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500310"/>
            <a:ext cx="942313" cy="12858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34" name="AutoShape 10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AutoShape 12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Résultat de recherche d'images pour &quot;luminosité&quo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78" y="4143384"/>
            <a:ext cx="1690681" cy="9524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6" name="ZoneTexte 15"/>
          <p:cNvSpPr txBox="1"/>
          <p:nvPr/>
        </p:nvSpPr>
        <p:spPr>
          <a:xfrm>
            <a:off x="928662" y="17144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Sécurité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14744" y="164305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lumières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29454" y="171449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volets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pic>
        <p:nvPicPr>
          <p:cNvPr id="26626" name="Picture 2" descr="Q:\domotique\capteur-de-mouvement-pir-gr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4"/>
            <a:ext cx="1219184" cy="1219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6628" name="Picture 4" descr="Q:\Projet_Domotique_GITBTS\Materiels\Benjamin\CapteurMouv\sche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42"/>
            <a:ext cx="3000396" cy="14943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42910" y="121442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de mouvement 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143120"/>
            <a:ext cx="2071702" cy="26102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incendie :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786062"/>
            <a:ext cx="2459215" cy="10143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85930"/>
            <a:ext cx="1457521" cy="218120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429136"/>
            <a:ext cx="2933697" cy="115055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714624"/>
            <a:ext cx="1643074" cy="25470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880"/>
            <a:ext cx="2456738" cy="155257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43956" cy="9525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Tests unitaires : Gestion des lumières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Relai lumière :</a:t>
            </a:r>
            <a:endParaRPr lang="fr-F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786062"/>
            <a:ext cx="1214446" cy="15843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9700" name="Picture 4" descr="Q:\domotique\lum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071682"/>
            <a:ext cx="1071563" cy="10715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043890" cy="9525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Tests unitaires : Gestion des volets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Capteur de luminosité :</a:t>
            </a:r>
            <a:endParaRPr lang="fr-FR" dirty="0"/>
          </a:p>
        </p:txBody>
      </p:sp>
      <p:pic>
        <p:nvPicPr>
          <p:cNvPr id="3075" name="Picture 3" descr="Q:\Projet_Domotique_GITBTS\Materiels\Benjamin\CapteurLumi\lum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714756"/>
            <a:ext cx="2681286" cy="11554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3077" name="Picture 5" descr="439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71682"/>
            <a:ext cx="1096028" cy="82391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571748"/>
            <a:ext cx="2776537" cy="217646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955</TotalTime>
  <Words>137</Words>
  <Application>Microsoft Office PowerPoint</Application>
  <PresentationFormat>Affichage à l'écran (16:10)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Diapositive 13</vt:lpstr>
      <vt:lpstr>Tests unitaires : Sécurité</vt:lpstr>
      <vt:lpstr>Tests unitaires : Sécurité</vt:lpstr>
      <vt:lpstr>Tests unitaires : Gestion des lumières</vt:lpstr>
      <vt:lpstr>Tests unitaires : Gestion des volets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guyaderb</cp:lastModifiedBy>
  <cp:revision>99</cp:revision>
  <dcterms:created xsi:type="dcterms:W3CDTF">2018-01-23T11:48:32Z</dcterms:created>
  <dcterms:modified xsi:type="dcterms:W3CDTF">2018-02-14T16:48:07Z</dcterms:modified>
</cp:coreProperties>
</file>