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60" r:id="rId5"/>
    <p:sldId id="259" r:id="rId6"/>
    <p:sldId id="266" r:id="rId7"/>
    <p:sldId id="267" r:id="rId8"/>
    <p:sldId id="268" r:id="rId9"/>
    <p:sldId id="261" r:id="rId10"/>
    <p:sldId id="262" r:id="rId11"/>
    <p:sldId id="263" r:id="rId12"/>
    <p:sldId id="264" r:id="rId13"/>
    <p:sldId id="271" r:id="rId14"/>
    <p:sldId id="265" r:id="rId15"/>
    <p:sldId id="269" r:id="rId16"/>
    <p:sldId id="270" r:id="rId17"/>
  </p:sldIdLst>
  <p:sldSz cx="9144000" cy="5715000" type="screen16x1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880" autoAdjust="0"/>
    <p:restoredTop sz="94660"/>
  </p:normalViewPr>
  <p:slideViewPr>
    <p:cSldViewPr>
      <p:cViewPr varScale="1">
        <p:scale>
          <a:sx n="151" d="100"/>
          <a:sy n="151" d="100"/>
        </p:scale>
        <p:origin x="-474" y="-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3960105"/>
            <a:ext cx="9144000" cy="176080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6105527" y="0"/>
            <a:ext cx="3038475" cy="5715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429064" y="2781300"/>
            <a:ext cx="6480048" cy="191770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433050" y="1287343"/>
            <a:ext cx="6480048" cy="14605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14/02/2018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14/02/2018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14/02/2018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14/02/2018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3960105"/>
            <a:ext cx="9144000" cy="176080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6105527" y="0"/>
            <a:ext cx="3038475" cy="5715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2986531"/>
            <a:ext cx="6629400" cy="1521969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0" y="2071500"/>
            <a:ext cx="6629400" cy="888907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14/02/2018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7467600" cy="9525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3657600" cy="377163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267200" y="1333501"/>
            <a:ext cx="3657600" cy="377163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14/02/2018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7542"/>
            <a:ext cx="8229600" cy="9525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4572000"/>
            <a:ext cx="4040188" cy="6985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7" y="4572000"/>
            <a:ext cx="4041775" cy="6985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264095"/>
            <a:ext cx="4040188" cy="32848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7" y="1264095"/>
            <a:ext cx="4041775" cy="32848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14/02/2018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70648" cy="9525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14/02/2018</a:t>
            </a:fld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14/02/2018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987940"/>
            <a:ext cx="3200400" cy="608542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78687"/>
            <a:ext cx="2743200" cy="7620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1651000"/>
            <a:ext cx="7086600" cy="317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14/02/2018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156448" y="5351720"/>
            <a:ext cx="762000" cy="304271"/>
          </a:xfrm>
        </p:spPr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56732" y="1421424"/>
            <a:ext cx="3053868" cy="104484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065628" y="849922"/>
            <a:ext cx="4114800" cy="34290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556734" y="2498971"/>
            <a:ext cx="3053866" cy="2219569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5351720"/>
            <a:ext cx="2133600" cy="304271"/>
          </a:xfrm>
        </p:spPr>
        <p:txBody>
          <a:bodyPr/>
          <a:lstStyle/>
          <a:p>
            <a:fld id="{7385B5F2-299D-41E4-81B4-55AECBC730DC}" type="datetimeFigureOut">
              <a:rPr lang="fr-FR" smtClean="0"/>
              <a:pPr/>
              <a:t>14/02/2018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 11"/>
          <p:cNvSpPr>
            <a:spLocks/>
          </p:cNvSpPr>
          <p:nvPr/>
        </p:nvSpPr>
        <p:spPr bwMode="auto">
          <a:xfrm>
            <a:off x="0" y="3960105"/>
            <a:ext cx="9144000" cy="176080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e libre 15"/>
          <p:cNvSpPr>
            <a:spLocks/>
          </p:cNvSpPr>
          <p:nvPr/>
        </p:nvSpPr>
        <p:spPr bwMode="auto">
          <a:xfrm>
            <a:off x="7315200" y="0"/>
            <a:ext cx="1828800" cy="5715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28866"/>
            <a:ext cx="7467600" cy="9525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7467600" cy="37716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5351720"/>
            <a:ext cx="2133600" cy="304271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385B5F2-299D-41E4-81B4-55AECBC730DC}" type="datetimeFigureOut">
              <a:rPr lang="fr-FR" smtClean="0"/>
              <a:pPr/>
              <a:t>14/02/2018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3124200" y="5351720"/>
            <a:ext cx="2895600" cy="304271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153400" y="5351720"/>
            <a:ext cx="762000" cy="304271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openxmlformats.org/officeDocument/2006/relationships/image" Target="../media/image28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Domotique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Revu de projet N°2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42844" y="71418"/>
            <a:ext cx="4105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Diagramme séquence web : </a:t>
            </a:r>
            <a:endParaRPr lang="fr-FR" sz="2400" dirty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2227" y="571484"/>
            <a:ext cx="6779546" cy="5081692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1406" y="71418"/>
            <a:ext cx="4618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Diagramme séquence sécurité : </a:t>
            </a:r>
            <a:endParaRPr lang="fr-FR" sz="2400" dirty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6981" y="571484"/>
            <a:ext cx="5810038" cy="5060965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Les protocoles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00034" y="1142988"/>
            <a:ext cx="735811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fr-FR" sz="2400" dirty="0" err="1" smtClean="0">
                <a:ln>
                  <a:solidFill>
                    <a:schemeClr val="bg2"/>
                  </a:solidFill>
                </a:ln>
              </a:rPr>
              <a:t>lum</a:t>
            </a: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(</a:t>
            </a:r>
            <a:r>
              <a:rPr lang="fr-FR" sz="2400" dirty="0" err="1" smtClean="0">
                <a:ln>
                  <a:solidFill>
                    <a:schemeClr val="bg2"/>
                  </a:solidFill>
                </a:ln>
              </a:rPr>
              <a:t>bool</a:t>
            </a: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)				3sec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rad(</a:t>
            </a:r>
            <a:r>
              <a:rPr lang="fr-FR" sz="2400" dirty="0" err="1" smtClean="0">
                <a:ln>
                  <a:solidFill>
                    <a:schemeClr val="bg2"/>
                  </a:solidFill>
                </a:ln>
              </a:rPr>
              <a:t>bool</a:t>
            </a: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)				3sec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vol(</a:t>
            </a:r>
            <a:r>
              <a:rPr lang="fr-FR" sz="2400" dirty="0" err="1" smtClean="0">
                <a:ln>
                  <a:solidFill>
                    <a:schemeClr val="bg2"/>
                  </a:solidFill>
                </a:ln>
              </a:rPr>
              <a:t>bool</a:t>
            </a: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)				3sec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lux(lux)				3sec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tem(c°) 				3sec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hum(%) 				3sec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air(1-10) 				3sec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con(w)			impulsion du compteur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heu(</a:t>
            </a:r>
            <a:r>
              <a:rPr lang="fr-FR" sz="2400" dirty="0" err="1" smtClean="0">
                <a:ln>
                  <a:solidFill>
                    <a:schemeClr val="bg2"/>
                  </a:solidFill>
                </a:ln>
              </a:rPr>
              <a:t>ss</a:t>
            </a: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)			impulsion du compteur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err="1" smtClean="0">
                <a:ln>
                  <a:solidFill>
                    <a:schemeClr val="bg2"/>
                  </a:solidFill>
                </a:ln>
              </a:rPr>
              <a:t>dat</a:t>
            </a: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(jour)			impulsion du compteur</a:t>
            </a:r>
            <a:endParaRPr lang="fr-FR" dirty="0" smtClean="0">
              <a:ln>
                <a:solidFill>
                  <a:schemeClr val="bg2"/>
                </a:solidFill>
              </a:ln>
            </a:endParaRPr>
          </a:p>
          <a:p>
            <a:pPr>
              <a:buFont typeface="Wingdings" pitchFamily="2" charset="2"/>
              <a:buChar char="v"/>
            </a:pPr>
            <a:endParaRPr lang="fr-FR" sz="2000" b="1" dirty="0" smtClean="0">
              <a:ln>
                <a:solidFill>
                  <a:schemeClr val="bg2"/>
                </a:solidFill>
              </a:ln>
            </a:endParaRPr>
          </a:p>
          <a:p>
            <a:r>
              <a:rPr lang="fr-FR" sz="2000" b="1" dirty="0" smtClean="0">
                <a:ln>
                  <a:solidFill>
                    <a:schemeClr val="bg2"/>
                  </a:solidFill>
                </a:ln>
              </a:rPr>
              <a:t>Exemple de trame  : $lum0,lux121,tem20,air5,heu86400;</a:t>
            </a:r>
          </a:p>
        </p:txBody>
      </p:sp>
      <p:pic>
        <p:nvPicPr>
          <p:cNvPr id="1026" name="Picture 2" descr="Q:\Projet_Domotique_GITBTS\Rapport\img\bluetooth-670069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16" y="654829"/>
            <a:ext cx="1071570" cy="13639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Mon rôle dans </a:t>
            </a:r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ce </a:t>
            </a:r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projet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002804" y="1585514"/>
            <a:ext cx="221457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Confort</a:t>
            </a:r>
            <a:endParaRPr lang="fr-FR" sz="2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429256" y="1605983"/>
            <a:ext cx="2857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Consommation</a:t>
            </a:r>
            <a:endParaRPr lang="fr-FR" sz="2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1026" name="Picture 2" descr="Q:\domotique\humidit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411107"/>
            <a:ext cx="1214438" cy="121443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</p:pic>
      <p:pic>
        <p:nvPicPr>
          <p:cNvPr id="1027" name="Picture 3" descr="Q:\domotique\relai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2411107"/>
            <a:ext cx="1214438" cy="121443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</p:pic>
      <p:pic>
        <p:nvPicPr>
          <p:cNvPr id="1028" name="Picture 4" descr="Q:\domotique\radiateur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4414" y="3857254"/>
            <a:ext cx="1143008" cy="114300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</p:pic>
      <p:pic>
        <p:nvPicPr>
          <p:cNvPr id="1029" name="Picture 5" descr="Q:\domotique\compteur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57818" y="2344699"/>
            <a:ext cx="1285884" cy="128588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</p:pic>
      <p:pic>
        <p:nvPicPr>
          <p:cNvPr id="1030" name="Picture 6" descr="Q:\domotique\RTC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929454" y="2344699"/>
            <a:ext cx="1285884" cy="128588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</p:pic>
      <p:pic>
        <p:nvPicPr>
          <p:cNvPr id="1031" name="Picture 7" descr="Q:\domotique\microSD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215074" y="3916335"/>
            <a:ext cx="1285884" cy="128588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142856"/>
            <a:ext cx="7467600" cy="952500"/>
          </a:xfrm>
        </p:spPr>
        <p:txBody>
          <a:bodyPr/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LES TESTS UNITAIRES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857224" y="928674"/>
            <a:ext cx="585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thermomètre et l’hygromètre</a:t>
            </a:r>
            <a:endParaRPr lang="fr-FR" dirty="0"/>
          </a:p>
        </p:txBody>
      </p:sp>
      <p:pic>
        <p:nvPicPr>
          <p:cNvPr id="6" name="Image 5" descr="Résultat de recherche d'images pour &quot;bmp180&quot;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500310"/>
            <a:ext cx="3267699" cy="2048935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1909642"/>
            <a:ext cx="4248888" cy="3471615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ZoneTexte 7"/>
          <p:cNvSpPr txBox="1"/>
          <p:nvPr/>
        </p:nvSpPr>
        <p:spPr>
          <a:xfrm>
            <a:off x="285720" y="2071682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Montage du BMP180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4429124" y="1500178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Montage du HIH6130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428596" y="142856"/>
            <a:ext cx="7467600" cy="9525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600" b="0" i="0" u="none" strike="noStrike" kern="1200" cap="none" spc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LES TESTS UNITAIRES</a:t>
            </a:r>
            <a:endParaRPr kumimoji="0" lang="fr-FR" sz="46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857224" y="928674"/>
            <a:ext cx="585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capteur de qualité d’air</a:t>
            </a:r>
            <a:endParaRPr lang="fr-FR" dirty="0"/>
          </a:p>
        </p:txBody>
      </p:sp>
      <p:pic>
        <p:nvPicPr>
          <p:cNvPr id="6" name="Image 5" descr="Q:\Projet_Domotique_GITBTS\Rapport\Lore\img\ch3-schematic-arduino-compare-01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500310"/>
            <a:ext cx="4390959" cy="2334433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ZoneTexte 6"/>
          <p:cNvSpPr txBox="1"/>
          <p:nvPr/>
        </p:nvSpPr>
        <p:spPr>
          <a:xfrm>
            <a:off x="285720" y="2071682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Montage du MP503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5429256" y="1571616"/>
            <a:ext cx="3071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fr-FR" dirty="0" smtClean="0"/>
              <a:t>Aire pure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fr-FR" dirty="0" smtClean="0"/>
              <a:t>Aire faiblement pollué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fr-FR" dirty="0" smtClean="0"/>
              <a:t>Aire pollué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fr-FR" dirty="0" smtClean="0"/>
              <a:t>Aire très pollué  </a:t>
            </a:r>
            <a:endParaRPr lang="fr-F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428596" y="142856"/>
            <a:ext cx="7467600" cy="9525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600" b="0" i="0" u="none" strike="noStrike" kern="1200" cap="none" spc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LES TESTS UNITAIRES</a:t>
            </a:r>
            <a:endParaRPr kumimoji="0" lang="fr-FR" sz="46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857224" y="928674"/>
            <a:ext cx="585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Sauvegarder sur une carte SD</a:t>
            </a:r>
            <a:endParaRPr lang="fr-FR" dirty="0"/>
          </a:p>
        </p:txBody>
      </p:sp>
      <p:pic>
        <p:nvPicPr>
          <p:cNvPr id="6" name="Image 5" descr="Résultat de recherche d'images pour &quot;micro sd card adapter arduino schematic&quot;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6314" y="1928806"/>
            <a:ext cx="3420217" cy="3243941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ZoneTexte 6"/>
          <p:cNvSpPr txBox="1"/>
          <p:nvPr/>
        </p:nvSpPr>
        <p:spPr>
          <a:xfrm>
            <a:off x="4714876" y="1571616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Montage de l’adaptateur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Cahier des charges : La maison du Future 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" name="Espace réservé du contenu 3" descr="presentation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4878" y="1369208"/>
            <a:ext cx="3009003" cy="1369229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214282" y="1428740"/>
            <a:ext cx="45005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 Les différents aspect </a:t>
            </a:r>
            <a:r>
              <a:rPr lang="fr-FR" sz="2000" dirty="0"/>
              <a:t>à</a:t>
            </a:r>
            <a:r>
              <a:rPr lang="fr-FR" sz="2000" dirty="0" smtClean="0"/>
              <a:t> traiter :  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 smtClean="0"/>
              <a:t> Aspect confort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 smtClean="0"/>
              <a:t> Aspect sécurité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/>
              <a:t> </a:t>
            </a:r>
            <a:r>
              <a:rPr lang="fr-FR" sz="2000" dirty="0" smtClean="0"/>
              <a:t>Aspect énergie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/>
              <a:t> </a:t>
            </a:r>
            <a:r>
              <a:rPr lang="fr-FR" sz="2000" dirty="0" smtClean="0"/>
              <a:t>Aspect gestion des ouvrants  </a:t>
            </a:r>
            <a:endParaRPr lang="fr-FR" sz="2000" dirty="0"/>
          </a:p>
        </p:txBody>
      </p:sp>
      <p:sp>
        <p:nvSpPr>
          <p:cNvPr id="6" name="ZoneTexte 5"/>
          <p:cNvSpPr txBox="1"/>
          <p:nvPr/>
        </p:nvSpPr>
        <p:spPr>
          <a:xfrm>
            <a:off x="4572002" y="3274223"/>
            <a:ext cx="39228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n>
                  <a:solidFill>
                    <a:schemeClr val="bg2"/>
                  </a:solidFill>
                </a:ln>
              </a:rPr>
              <a:t> </a:t>
            </a:r>
            <a:r>
              <a:rPr lang="fr-FR" sz="2000" dirty="0" smtClean="0"/>
              <a:t>Les 3 parties principale :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 smtClean="0"/>
              <a:t> Partie centrale de gestion 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 smtClean="0"/>
              <a:t> Partie serveur WEB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 smtClean="0"/>
              <a:t> Partie application mobile  </a:t>
            </a:r>
            <a:endParaRPr lang="fr-FR" sz="2000" dirty="0"/>
          </a:p>
        </p:txBody>
      </p:sp>
      <p:pic>
        <p:nvPicPr>
          <p:cNvPr id="7" name="Image 6" descr="presentation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3413129"/>
            <a:ext cx="3857620" cy="1607342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406" y="79356"/>
            <a:ext cx="7467600" cy="520000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Architecture matériel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" name="Espace réservé du contenu 3" descr="Architecture_materiel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63" y="714360"/>
            <a:ext cx="8786874" cy="4881597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750" y="1504310"/>
            <a:ext cx="8696948" cy="3151101"/>
          </a:xfrm>
          <a:prstGeom prst="rect">
            <a:avLst/>
          </a:prstGeom>
          <a:ln w="38100" cap="sq">
            <a:solidFill>
              <a:srgbClr val="00B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4574" y="1094114"/>
            <a:ext cx="8736385" cy="4178633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4489" y="702764"/>
            <a:ext cx="8755170" cy="4840788"/>
          </a:xfrm>
          <a:prstGeom prst="rect">
            <a:avLst/>
          </a:prstGeom>
          <a:ln w="38100" cap="sq">
            <a:solidFill>
              <a:srgbClr val="7030A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 6" descr="Capture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74383" y="634984"/>
            <a:ext cx="8778506" cy="5000660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ZoneTexte 3"/>
          <p:cNvSpPr txBox="1"/>
          <p:nvPr/>
        </p:nvSpPr>
        <p:spPr>
          <a:xfrm>
            <a:off x="5643570" y="142856"/>
            <a:ext cx="3432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n>
                  <a:solidFill>
                    <a:schemeClr val="bg2"/>
                  </a:solidFill>
                </a:ln>
              </a:rPr>
              <a:t>Diagramme des exigences : </a:t>
            </a:r>
            <a:endParaRPr lang="fr-FR" sz="2000" dirty="0">
              <a:ln>
                <a:solidFill>
                  <a:schemeClr val="bg2"/>
                </a:solidFill>
              </a:ln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62730" y="1981651"/>
            <a:ext cx="1866196" cy="732974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1857356" y="2857501"/>
            <a:ext cx="1571636" cy="714380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214282" y="3000377"/>
            <a:ext cx="1357322" cy="785818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1142976" y="3857632"/>
            <a:ext cx="2714644" cy="642942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500035" y="4714888"/>
            <a:ext cx="2000264" cy="753524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3000364" y="2000244"/>
            <a:ext cx="2428893" cy="72759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4132609" y="2944758"/>
            <a:ext cx="2368218" cy="698559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5715008" y="4857764"/>
            <a:ext cx="2214578" cy="64294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3214679" y="4643449"/>
            <a:ext cx="2286016" cy="64294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1857356" y="2857501"/>
            <a:ext cx="1571636" cy="71438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1142976" y="3857632"/>
            <a:ext cx="2714644" cy="64294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5572132" y="2071682"/>
            <a:ext cx="2727040" cy="616520"/>
          </a:xfrm>
          <a:prstGeom prst="rect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7207381" y="3071814"/>
            <a:ext cx="1722337" cy="642942"/>
          </a:xfrm>
          <a:prstGeom prst="rect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6135485" y="3929070"/>
            <a:ext cx="1722663" cy="642942"/>
          </a:xfrm>
          <a:prstGeom prst="rect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142844" y="-214334"/>
            <a:ext cx="7467600" cy="952500"/>
          </a:xfrm>
        </p:spPr>
        <p:txBody>
          <a:bodyPr/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Analyse fonctionnel 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7" grpId="0" animBg="1"/>
      <p:bldP spid="37" grpId="1" animBg="1"/>
      <p:bldP spid="38" grpId="0" animBg="1"/>
      <p:bldP spid="3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134" y="1428740"/>
            <a:ext cx="7779737" cy="4184909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ZoneTexte 3"/>
          <p:cNvSpPr txBox="1"/>
          <p:nvPr/>
        </p:nvSpPr>
        <p:spPr>
          <a:xfrm>
            <a:off x="214282" y="571484"/>
            <a:ext cx="3868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n>
                  <a:solidFill>
                    <a:schemeClr val="bg2"/>
                  </a:solidFill>
                </a:ln>
              </a:rPr>
              <a:t>Diagramme de cas d’utilisation </a:t>
            </a:r>
            <a:r>
              <a:rPr lang="fr-FR" dirty="0" smtClean="0">
                <a:ln>
                  <a:solidFill>
                    <a:schemeClr val="bg2"/>
                  </a:solidFill>
                </a:ln>
              </a:rPr>
              <a:t>: </a:t>
            </a:r>
            <a:endParaRPr lang="fr-FR" dirty="0">
              <a:ln>
                <a:solidFill>
                  <a:schemeClr val="bg2"/>
                </a:solidFill>
              </a:ln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2" y="595297"/>
            <a:ext cx="5540493" cy="3155179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43042" y="2143121"/>
            <a:ext cx="6775622" cy="2131221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00430" y="119044"/>
            <a:ext cx="5294816" cy="2678926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77086" y="197469"/>
            <a:ext cx="2266914" cy="1110623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72198" y="2619375"/>
            <a:ext cx="2643206" cy="1250166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071538" y="3343495"/>
            <a:ext cx="5857916" cy="2341562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000762" y="4311450"/>
            <a:ext cx="1743075" cy="1285876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Scénario d’alerte sécurité 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026118"/>
            <a:ext cx="8001056" cy="4623189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Scénario d’application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122" y="1571616"/>
            <a:ext cx="8708532" cy="3714776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Scénario serveur web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9132" y="1643054"/>
            <a:ext cx="7825737" cy="2577055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1406" y="71418"/>
            <a:ext cx="5014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Diagramme séquence application : </a:t>
            </a:r>
            <a:endParaRPr lang="fr-FR" sz="2400" dirty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2706" y="571484"/>
            <a:ext cx="7078588" cy="5000640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que">
  <a:themeElements>
    <a:clrScheme name="Promenad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echnique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qu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445</TotalTime>
  <Words>143</Words>
  <Application>Microsoft Office PowerPoint</Application>
  <PresentationFormat>Affichage à l'écran (16:10)</PresentationFormat>
  <Paragraphs>52</Paragraphs>
  <Slides>16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Technique</vt:lpstr>
      <vt:lpstr>Projet Domotique</vt:lpstr>
      <vt:lpstr>Cahier des charges : La maison du Future </vt:lpstr>
      <vt:lpstr>Architecture matériel</vt:lpstr>
      <vt:lpstr>Analyse fonctionnel </vt:lpstr>
      <vt:lpstr>Diapositive 5</vt:lpstr>
      <vt:lpstr>Scénario d’alerte sécurité </vt:lpstr>
      <vt:lpstr>Scénario d’application</vt:lpstr>
      <vt:lpstr>Scénario serveur web</vt:lpstr>
      <vt:lpstr>Diapositive 9</vt:lpstr>
      <vt:lpstr>Diapositive 10</vt:lpstr>
      <vt:lpstr>Diapositive 11</vt:lpstr>
      <vt:lpstr>Les protocoles</vt:lpstr>
      <vt:lpstr>Mon rôle dans ce projet</vt:lpstr>
      <vt:lpstr>LES TESTS UNITAIRES</vt:lpstr>
      <vt:lpstr>Diapositive 15</vt:lpstr>
      <vt:lpstr>Diapositive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Domotique</dc:title>
  <dc:creator>chauveaa</dc:creator>
  <cp:lastModifiedBy>dufresne</cp:lastModifiedBy>
  <cp:revision>50</cp:revision>
  <dcterms:created xsi:type="dcterms:W3CDTF">2018-01-23T11:48:32Z</dcterms:created>
  <dcterms:modified xsi:type="dcterms:W3CDTF">2018-02-14T16:29:33Z</dcterms:modified>
</cp:coreProperties>
</file>