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69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25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45D3E-0B41-40ED-8078-C7F6ED699EBF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B411A8C-8AB2-4DC8-98A8-0CCB86BB8AE7}">
      <dgm:prSet phldrT="[Text]" custT="1"/>
      <dgm:spPr/>
      <dgm:t>
        <a:bodyPr/>
        <a:lstStyle/>
        <a:p>
          <a:r>
            <a:rPr lang="en-US" sz="1100">
              <a:latin typeface="LM Sans 10" panose="00000500000000000000" pitchFamily="50" charset="0"/>
            </a:rPr>
            <a:t>Nhóm bài toán trong BAĐT</a:t>
          </a:r>
        </a:p>
      </dgm:t>
    </dgm:pt>
    <dgm:pt modelId="{32ED2FA1-B6D3-44C7-852B-887E9340C9D6}" type="parTrans" cxnId="{81F5EF30-0C64-47EF-9DB6-CBC7BD1B0A60}">
      <dgm:prSet/>
      <dgm:spPr/>
      <dgm:t>
        <a:bodyPr/>
        <a:lstStyle/>
        <a:p>
          <a:endParaRPr lang="en-US"/>
        </a:p>
      </dgm:t>
    </dgm:pt>
    <dgm:pt modelId="{39737F41-670D-4A1E-9D89-270039B335FC}" type="sibTrans" cxnId="{81F5EF30-0C64-47EF-9DB6-CBC7BD1B0A60}">
      <dgm:prSet/>
      <dgm:spPr/>
      <dgm:t>
        <a:bodyPr/>
        <a:lstStyle/>
        <a:p>
          <a:endParaRPr lang="en-US"/>
        </a:p>
      </dgm:t>
    </dgm:pt>
    <dgm:pt modelId="{1CC0C5BB-04B8-44E5-938D-FCE46AE3C529}">
      <dgm:prSet phldrT="[Text]" custT="1"/>
      <dgm:spPr/>
      <dgm:t>
        <a:bodyPr/>
        <a:lstStyle/>
        <a:p>
          <a:r>
            <a:rPr lang="en-US" sz="1100">
              <a:latin typeface="LM Sans 10" panose="00000500000000000000" pitchFamily="50" charset="0"/>
            </a:rPr>
            <a:t>Bài toán dự đoán</a:t>
          </a:r>
        </a:p>
      </dgm:t>
    </dgm:pt>
    <dgm:pt modelId="{A16AF306-0323-4AB2-B19D-77A9098F2421}" type="parTrans" cxnId="{D103F2A4-DE5A-4175-9126-06521973241A}">
      <dgm:prSet/>
      <dgm:spPr/>
      <dgm:t>
        <a:bodyPr/>
        <a:lstStyle/>
        <a:p>
          <a:endParaRPr lang="en-US"/>
        </a:p>
      </dgm:t>
    </dgm:pt>
    <dgm:pt modelId="{2D625A58-E63D-4E45-B8DA-31177961C18A}" type="sibTrans" cxnId="{D103F2A4-DE5A-4175-9126-06521973241A}">
      <dgm:prSet/>
      <dgm:spPr/>
      <dgm:t>
        <a:bodyPr/>
        <a:lstStyle/>
        <a:p>
          <a:endParaRPr lang="en-US"/>
        </a:p>
      </dgm:t>
    </dgm:pt>
    <dgm:pt modelId="{EC645A8D-4258-4A4A-BECE-EBA6FC628F0B}">
      <dgm:prSet phldrT="[Text]" custT="1"/>
      <dgm:spPr/>
      <dgm:t>
        <a:bodyPr/>
        <a:lstStyle/>
        <a:p>
          <a:r>
            <a:rPr lang="en-US" sz="1100">
              <a:latin typeface="LM Sans 10" panose="00000500000000000000" pitchFamily="50" charset="0"/>
            </a:rPr>
            <a:t>Bài toán phát hiện</a:t>
          </a:r>
        </a:p>
      </dgm:t>
    </dgm:pt>
    <dgm:pt modelId="{ABCD5654-6AFC-43E4-B89E-2B938BB6EEC2}" type="parTrans" cxnId="{597E3BE7-B127-4ECE-B1C9-875360D74A54}">
      <dgm:prSet/>
      <dgm:spPr/>
      <dgm:t>
        <a:bodyPr/>
        <a:lstStyle/>
        <a:p>
          <a:endParaRPr lang="en-US"/>
        </a:p>
      </dgm:t>
    </dgm:pt>
    <dgm:pt modelId="{846E43B9-F801-4982-9361-1F613BC1B87C}" type="sibTrans" cxnId="{597E3BE7-B127-4ECE-B1C9-875360D74A54}">
      <dgm:prSet/>
      <dgm:spPr/>
      <dgm:t>
        <a:bodyPr/>
        <a:lstStyle/>
        <a:p>
          <a:endParaRPr lang="en-US"/>
        </a:p>
      </dgm:t>
    </dgm:pt>
    <dgm:pt modelId="{C2BB8D5E-E4BF-4DA9-8618-8B4BBC4B0D77}">
      <dgm:prSet phldrT="[Text]" custT="1"/>
      <dgm:spPr/>
      <dgm:t>
        <a:bodyPr/>
        <a:lstStyle/>
        <a:p>
          <a:r>
            <a:rPr lang="en-US" sz="1100">
              <a:latin typeface="LM Sans 10" panose="00000500000000000000" pitchFamily="50" charset="0"/>
            </a:rPr>
            <a:t>Bài toán tìm hiểu sự kết hợp</a:t>
          </a:r>
        </a:p>
      </dgm:t>
    </dgm:pt>
    <dgm:pt modelId="{218B7655-C1E7-4C55-8A6B-57FF5E0286F8}" type="parTrans" cxnId="{061D593F-984A-4210-8099-ECF02821C64E}">
      <dgm:prSet/>
      <dgm:spPr/>
      <dgm:t>
        <a:bodyPr/>
        <a:lstStyle/>
        <a:p>
          <a:endParaRPr lang="en-US"/>
        </a:p>
      </dgm:t>
    </dgm:pt>
    <dgm:pt modelId="{67036AD8-10B4-4AF0-9F7B-FFC0DEDD9234}" type="sibTrans" cxnId="{061D593F-984A-4210-8099-ECF02821C64E}">
      <dgm:prSet/>
      <dgm:spPr/>
      <dgm:t>
        <a:bodyPr/>
        <a:lstStyle/>
        <a:p>
          <a:endParaRPr lang="en-US"/>
        </a:p>
      </dgm:t>
    </dgm:pt>
    <dgm:pt modelId="{84AA2CEB-5650-4B94-9692-91046205CCFB}">
      <dgm:prSet phldrT="[Text]" custT="1"/>
      <dgm:spPr/>
      <dgm:t>
        <a:bodyPr/>
        <a:lstStyle/>
        <a:p>
          <a:r>
            <a:rPr lang="en-US" sz="1100">
              <a:latin typeface="LM Sans 10" panose="00000500000000000000" pitchFamily="50" charset="0"/>
            </a:rPr>
            <a:t>Bài toán rút trích thông tin</a:t>
          </a:r>
        </a:p>
      </dgm:t>
    </dgm:pt>
    <dgm:pt modelId="{B0999B38-5F64-4FC6-8842-9C5679E6D990}" type="parTrans" cxnId="{DF3DA563-F68C-487B-90C7-85C5CCD0F5C9}">
      <dgm:prSet/>
      <dgm:spPr/>
      <dgm:t>
        <a:bodyPr/>
        <a:lstStyle/>
        <a:p>
          <a:endParaRPr lang="en-US"/>
        </a:p>
      </dgm:t>
    </dgm:pt>
    <dgm:pt modelId="{07DA9D19-14A5-4B0F-A106-84DB9F248226}" type="sibTrans" cxnId="{DF3DA563-F68C-487B-90C7-85C5CCD0F5C9}">
      <dgm:prSet/>
      <dgm:spPr/>
      <dgm:t>
        <a:bodyPr/>
        <a:lstStyle/>
        <a:p>
          <a:endParaRPr lang="en-US"/>
        </a:p>
      </dgm:t>
    </dgm:pt>
    <dgm:pt modelId="{214B3BF8-5855-47E5-BEEF-ED1D0C71E13F}" type="pres">
      <dgm:prSet presAssocID="{33345D3E-0B41-40ED-8078-C7F6ED699EB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AFEDEB-6359-4654-8720-C7861026CCE2}" type="pres">
      <dgm:prSet presAssocID="{6B411A8C-8AB2-4DC8-98A8-0CCB86BB8AE7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6BDF6B5-3F52-40D4-BC2B-B0C1320E4AE8}" type="pres">
      <dgm:prSet presAssocID="{6B411A8C-8AB2-4DC8-98A8-0CCB86BB8AE7}" presName="rootComposite1" presStyleCnt="0"/>
      <dgm:spPr/>
      <dgm:t>
        <a:bodyPr/>
        <a:lstStyle/>
        <a:p>
          <a:endParaRPr lang="en-US"/>
        </a:p>
      </dgm:t>
    </dgm:pt>
    <dgm:pt modelId="{77A09002-37E7-4C58-804E-E73029D7F840}" type="pres">
      <dgm:prSet presAssocID="{6B411A8C-8AB2-4DC8-98A8-0CCB86BB8AE7}" presName="rootText1" presStyleLbl="node0" presStyleIdx="0" presStyleCnt="1" custScaleX="68302" custScaleY="683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4D4550-94B6-41C2-8B59-57947C724E32}" type="pres">
      <dgm:prSet presAssocID="{6B411A8C-8AB2-4DC8-98A8-0CCB86BB8AE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DF9F330-6C4E-4229-8269-0B9BF8222710}" type="pres">
      <dgm:prSet presAssocID="{6B411A8C-8AB2-4DC8-98A8-0CCB86BB8AE7}" presName="hierChild2" presStyleCnt="0"/>
      <dgm:spPr/>
      <dgm:t>
        <a:bodyPr/>
        <a:lstStyle/>
        <a:p>
          <a:endParaRPr lang="en-US"/>
        </a:p>
      </dgm:t>
    </dgm:pt>
    <dgm:pt modelId="{3408ED3D-7875-4B26-BF29-9F0063F12119}" type="pres">
      <dgm:prSet presAssocID="{A16AF306-0323-4AB2-B19D-77A9098F2421}" presName="Name37" presStyleLbl="parChTrans1D2" presStyleIdx="0" presStyleCnt="4"/>
      <dgm:spPr/>
      <dgm:t>
        <a:bodyPr/>
        <a:lstStyle/>
        <a:p>
          <a:endParaRPr lang="en-US"/>
        </a:p>
      </dgm:t>
    </dgm:pt>
    <dgm:pt modelId="{D61D5F04-9783-4429-A622-94B80531DF27}" type="pres">
      <dgm:prSet presAssocID="{1CC0C5BB-04B8-44E5-938D-FCE46AE3C52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123C5D7-F3C3-44BB-BF6B-89F2ADBDF807}" type="pres">
      <dgm:prSet presAssocID="{1CC0C5BB-04B8-44E5-938D-FCE46AE3C529}" presName="rootComposite" presStyleCnt="0"/>
      <dgm:spPr/>
      <dgm:t>
        <a:bodyPr/>
        <a:lstStyle/>
        <a:p>
          <a:endParaRPr lang="en-US"/>
        </a:p>
      </dgm:t>
    </dgm:pt>
    <dgm:pt modelId="{24FE5404-A7F7-4C4C-8A22-94AE77EDADBA}" type="pres">
      <dgm:prSet presAssocID="{1CC0C5BB-04B8-44E5-938D-FCE46AE3C529}" presName="rootText" presStyleLbl="node2" presStyleIdx="0" presStyleCnt="4" custScaleX="68302" custScaleY="683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89A596-604F-4424-A763-C48182863A29}" type="pres">
      <dgm:prSet presAssocID="{1CC0C5BB-04B8-44E5-938D-FCE46AE3C529}" presName="rootConnector" presStyleLbl="node2" presStyleIdx="0" presStyleCnt="4"/>
      <dgm:spPr/>
      <dgm:t>
        <a:bodyPr/>
        <a:lstStyle/>
        <a:p>
          <a:endParaRPr lang="en-US"/>
        </a:p>
      </dgm:t>
    </dgm:pt>
    <dgm:pt modelId="{87C5126D-25D2-4EFF-931E-3A0B0A17DF57}" type="pres">
      <dgm:prSet presAssocID="{1CC0C5BB-04B8-44E5-938D-FCE46AE3C529}" presName="hierChild4" presStyleCnt="0"/>
      <dgm:spPr/>
      <dgm:t>
        <a:bodyPr/>
        <a:lstStyle/>
        <a:p>
          <a:endParaRPr lang="en-US"/>
        </a:p>
      </dgm:t>
    </dgm:pt>
    <dgm:pt modelId="{6EE38AFC-2207-42D1-A89A-C27EBA7433FE}" type="pres">
      <dgm:prSet presAssocID="{1CC0C5BB-04B8-44E5-938D-FCE46AE3C529}" presName="hierChild5" presStyleCnt="0"/>
      <dgm:spPr/>
      <dgm:t>
        <a:bodyPr/>
        <a:lstStyle/>
        <a:p>
          <a:endParaRPr lang="en-US"/>
        </a:p>
      </dgm:t>
    </dgm:pt>
    <dgm:pt modelId="{EC31D3A8-D892-450B-9B9F-67CEEBD53FA6}" type="pres">
      <dgm:prSet presAssocID="{ABCD5654-6AFC-43E4-B89E-2B938BB6EEC2}" presName="Name37" presStyleLbl="parChTrans1D2" presStyleIdx="1" presStyleCnt="4"/>
      <dgm:spPr/>
      <dgm:t>
        <a:bodyPr/>
        <a:lstStyle/>
        <a:p>
          <a:endParaRPr lang="en-US"/>
        </a:p>
      </dgm:t>
    </dgm:pt>
    <dgm:pt modelId="{9EFBA0A0-7585-4EF3-A9A7-F9C956BCC3EC}" type="pres">
      <dgm:prSet presAssocID="{EC645A8D-4258-4A4A-BECE-EBA6FC628F0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B35A8D7-503C-4A44-825D-BAF34C80948B}" type="pres">
      <dgm:prSet presAssocID="{EC645A8D-4258-4A4A-BECE-EBA6FC628F0B}" presName="rootComposite" presStyleCnt="0"/>
      <dgm:spPr/>
      <dgm:t>
        <a:bodyPr/>
        <a:lstStyle/>
        <a:p>
          <a:endParaRPr lang="en-US"/>
        </a:p>
      </dgm:t>
    </dgm:pt>
    <dgm:pt modelId="{E08044A0-33B1-4452-8C19-F2C9FAA00E45}" type="pres">
      <dgm:prSet presAssocID="{EC645A8D-4258-4A4A-BECE-EBA6FC628F0B}" presName="rootText" presStyleLbl="node2" presStyleIdx="1" presStyleCnt="4" custScaleX="68302" custScaleY="683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E38035-F466-4547-8F6C-993A05E42E56}" type="pres">
      <dgm:prSet presAssocID="{EC645A8D-4258-4A4A-BECE-EBA6FC628F0B}" presName="rootConnector" presStyleLbl="node2" presStyleIdx="1" presStyleCnt="4"/>
      <dgm:spPr/>
      <dgm:t>
        <a:bodyPr/>
        <a:lstStyle/>
        <a:p>
          <a:endParaRPr lang="en-US"/>
        </a:p>
      </dgm:t>
    </dgm:pt>
    <dgm:pt modelId="{BCB31228-0A52-41D3-8CA5-83524F6D7B8B}" type="pres">
      <dgm:prSet presAssocID="{EC645A8D-4258-4A4A-BECE-EBA6FC628F0B}" presName="hierChild4" presStyleCnt="0"/>
      <dgm:spPr/>
      <dgm:t>
        <a:bodyPr/>
        <a:lstStyle/>
        <a:p>
          <a:endParaRPr lang="en-US"/>
        </a:p>
      </dgm:t>
    </dgm:pt>
    <dgm:pt modelId="{7C074851-EE58-48B6-9C70-4B35E8F54F98}" type="pres">
      <dgm:prSet presAssocID="{EC645A8D-4258-4A4A-BECE-EBA6FC628F0B}" presName="hierChild5" presStyleCnt="0"/>
      <dgm:spPr/>
      <dgm:t>
        <a:bodyPr/>
        <a:lstStyle/>
        <a:p>
          <a:endParaRPr lang="en-US"/>
        </a:p>
      </dgm:t>
    </dgm:pt>
    <dgm:pt modelId="{2BA344A5-3D26-4074-82C1-9CF21FD1A2BC}" type="pres">
      <dgm:prSet presAssocID="{218B7655-C1E7-4C55-8A6B-57FF5E0286F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4428E7E4-4DD5-4F30-8DF3-2D2C7809FB35}" type="pres">
      <dgm:prSet presAssocID="{C2BB8D5E-E4BF-4DA9-8618-8B4BBC4B0D7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83DCBF6-0084-40A5-B1EE-2A4841C8EBC7}" type="pres">
      <dgm:prSet presAssocID="{C2BB8D5E-E4BF-4DA9-8618-8B4BBC4B0D77}" presName="rootComposite" presStyleCnt="0"/>
      <dgm:spPr/>
      <dgm:t>
        <a:bodyPr/>
        <a:lstStyle/>
        <a:p>
          <a:endParaRPr lang="en-US"/>
        </a:p>
      </dgm:t>
    </dgm:pt>
    <dgm:pt modelId="{E433FCA2-8322-49AC-8EE5-2099793B0A0D}" type="pres">
      <dgm:prSet presAssocID="{C2BB8D5E-E4BF-4DA9-8618-8B4BBC4B0D77}" presName="rootText" presStyleLbl="node2" presStyleIdx="2" presStyleCnt="4" custScaleX="68302" custScaleY="683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2802BC-81DA-428E-B5E0-4358D9969419}" type="pres">
      <dgm:prSet presAssocID="{C2BB8D5E-E4BF-4DA9-8618-8B4BBC4B0D77}" presName="rootConnector" presStyleLbl="node2" presStyleIdx="2" presStyleCnt="4"/>
      <dgm:spPr/>
      <dgm:t>
        <a:bodyPr/>
        <a:lstStyle/>
        <a:p>
          <a:endParaRPr lang="en-US"/>
        </a:p>
      </dgm:t>
    </dgm:pt>
    <dgm:pt modelId="{709E6EBD-8F70-43AD-AAFD-F0C5CCDDD415}" type="pres">
      <dgm:prSet presAssocID="{C2BB8D5E-E4BF-4DA9-8618-8B4BBC4B0D77}" presName="hierChild4" presStyleCnt="0"/>
      <dgm:spPr/>
      <dgm:t>
        <a:bodyPr/>
        <a:lstStyle/>
        <a:p>
          <a:endParaRPr lang="en-US"/>
        </a:p>
      </dgm:t>
    </dgm:pt>
    <dgm:pt modelId="{9ADE9C44-25CB-4D8A-A470-8375AEC2338C}" type="pres">
      <dgm:prSet presAssocID="{C2BB8D5E-E4BF-4DA9-8618-8B4BBC4B0D77}" presName="hierChild5" presStyleCnt="0"/>
      <dgm:spPr/>
      <dgm:t>
        <a:bodyPr/>
        <a:lstStyle/>
        <a:p>
          <a:endParaRPr lang="en-US"/>
        </a:p>
      </dgm:t>
    </dgm:pt>
    <dgm:pt modelId="{1131E66D-AF26-468F-9644-3B961E4D491A}" type="pres">
      <dgm:prSet presAssocID="{B0999B38-5F64-4FC6-8842-9C5679E6D990}" presName="Name37" presStyleLbl="parChTrans1D2" presStyleIdx="3" presStyleCnt="4"/>
      <dgm:spPr/>
      <dgm:t>
        <a:bodyPr/>
        <a:lstStyle/>
        <a:p>
          <a:endParaRPr lang="en-US"/>
        </a:p>
      </dgm:t>
    </dgm:pt>
    <dgm:pt modelId="{763AC4D5-3F3C-4142-A7C3-0C65895E4CAF}" type="pres">
      <dgm:prSet presAssocID="{84AA2CEB-5650-4B94-9692-91046205CC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B83DE97-CF92-45C6-8C95-13030C8F5626}" type="pres">
      <dgm:prSet presAssocID="{84AA2CEB-5650-4B94-9692-91046205CCFB}" presName="rootComposite" presStyleCnt="0"/>
      <dgm:spPr/>
      <dgm:t>
        <a:bodyPr/>
        <a:lstStyle/>
        <a:p>
          <a:endParaRPr lang="en-US"/>
        </a:p>
      </dgm:t>
    </dgm:pt>
    <dgm:pt modelId="{B3956DD9-759A-4C8E-8763-477C5B83E32F}" type="pres">
      <dgm:prSet presAssocID="{84AA2CEB-5650-4B94-9692-91046205CCFB}" presName="rootText" presStyleLbl="node2" presStyleIdx="3" presStyleCnt="4" custScaleX="68302" custScaleY="683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879E52-3B84-4A4F-BC51-917D2E4028BA}" type="pres">
      <dgm:prSet presAssocID="{84AA2CEB-5650-4B94-9692-91046205CCFB}" presName="rootConnector" presStyleLbl="node2" presStyleIdx="3" presStyleCnt="4"/>
      <dgm:spPr/>
      <dgm:t>
        <a:bodyPr/>
        <a:lstStyle/>
        <a:p>
          <a:endParaRPr lang="en-US"/>
        </a:p>
      </dgm:t>
    </dgm:pt>
    <dgm:pt modelId="{8B0C3A19-47BD-4DA3-BAA8-1D543F52B5B2}" type="pres">
      <dgm:prSet presAssocID="{84AA2CEB-5650-4B94-9692-91046205CCFB}" presName="hierChild4" presStyleCnt="0"/>
      <dgm:spPr/>
      <dgm:t>
        <a:bodyPr/>
        <a:lstStyle/>
        <a:p>
          <a:endParaRPr lang="en-US"/>
        </a:p>
      </dgm:t>
    </dgm:pt>
    <dgm:pt modelId="{83536366-6300-4B2C-9B56-395186462A9F}" type="pres">
      <dgm:prSet presAssocID="{84AA2CEB-5650-4B94-9692-91046205CCFB}" presName="hierChild5" presStyleCnt="0"/>
      <dgm:spPr/>
      <dgm:t>
        <a:bodyPr/>
        <a:lstStyle/>
        <a:p>
          <a:endParaRPr lang="en-US"/>
        </a:p>
      </dgm:t>
    </dgm:pt>
    <dgm:pt modelId="{92E6091B-2C21-4582-B5C5-017C3ECA6AE4}" type="pres">
      <dgm:prSet presAssocID="{6B411A8C-8AB2-4DC8-98A8-0CCB86BB8AE7}" presName="hierChild3" presStyleCnt="0"/>
      <dgm:spPr/>
      <dgm:t>
        <a:bodyPr/>
        <a:lstStyle/>
        <a:p>
          <a:endParaRPr lang="en-US"/>
        </a:p>
      </dgm:t>
    </dgm:pt>
  </dgm:ptLst>
  <dgm:cxnLst>
    <dgm:cxn modelId="{328364AD-5A11-4C03-ABD6-AE323B3F5343}" type="presOf" srcId="{A16AF306-0323-4AB2-B19D-77A9098F2421}" destId="{3408ED3D-7875-4B26-BF29-9F0063F12119}" srcOrd="0" destOrd="0" presId="urn:microsoft.com/office/officeart/2005/8/layout/orgChart1"/>
    <dgm:cxn modelId="{597E3BE7-B127-4ECE-B1C9-875360D74A54}" srcId="{6B411A8C-8AB2-4DC8-98A8-0CCB86BB8AE7}" destId="{EC645A8D-4258-4A4A-BECE-EBA6FC628F0B}" srcOrd="1" destOrd="0" parTransId="{ABCD5654-6AFC-43E4-B89E-2B938BB6EEC2}" sibTransId="{846E43B9-F801-4982-9361-1F613BC1B87C}"/>
    <dgm:cxn modelId="{DF3DA563-F68C-487B-90C7-85C5CCD0F5C9}" srcId="{6B411A8C-8AB2-4DC8-98A8-0CCB86BB8AE7}" destId="{84AA2CEB-5650-4B94-9692-91046205CCFB}" srcOrd="3" destOrd="0" parTransId="{B0999B38-5F64-4FC6-8842-9C5679E6D990}" sibTransId="{07DA9D19-14A5-4B0F-A106-84DB9F248226}"/>
    <dgm:cxn modelId="{3908B248-D2E4-45E7-9CA9-5C025222F452}" type="presOf" srcId="{33345D3E-0B41-40ED-8078-C7F6ED699EBF}" destId="{214B3BF8-5855-47E5-BEEF-ED1D0C71E13F}" srcOrd="0" destOrd="0" presId="urn:microsoft.com/office/officeart/2005/8/layout/orgChart1"/>
    <dgm:cxn modelId="{7B4DDDEF-153F-4507-AB28-47431A1EE738}" type="presOf" srcId="{6B411A8C-8AB2-4DC8-98A8-0CCB86BB8AE7}" destId="{77A09002-37E7-4C58-804E-E73029D7F840}" srcOrd="0" destOrd="0" presId="urn:microsoft.com/office/officeart/2005/8/layout/orgChart1"/>
    <dgm:cxn modelId="{1D81B25A-ABC4-40CF-9592-8B19A1658630}" type="presOf" srcId="{84AA2CEB-5650-4B94-9692-91046205CCFB}" destId="{B3956DD9-759A-4C8E-8763-477C5B83E32F}" srcOrd="0" destOrd="0" presId="urn:microsoft.com/office/officeart/2005/8/layout/orgChart1"/>
    <dgm:cxn modelId="{673E43AF-9E07-4B81-BEBD-2AC7F6EEF5FC}" type="presOf" srcId="{C2BB8D5E-E4BF-4DA9-8618-8B4BBC4B0D77}" destId="{E433FCA2-8322-49AC-8EE5-2099793B0A0D}" srcOrd="0" destOrd="0" presId="urn:microsoft.com/office/officeart/2005/8/layout/orgChart1"/>
    <dgm:cxn modelId="{F90433F0-485E-4589-BCDF-823269F5A57D}" type="presOf" srcId="{C2BB8D5E-E4BF-4DA9-8618-8B4BBC4B0D77}" destId="{322802BC-81DA-428E-B5E0-4358D9969419}" srcOrd="1" destOrd="0" presId="urn:microsoft.com/office/officeart/2005/8/layout/orgChart1"/>
    <dgm:cxn modelId="{EF7F1E65-1F2A-4CCF-84BE-D8AD27376AD4}" type="presOf" srcId="{218B7655-C1E7-4C55-8A6B-57FF5E0286F8}" destId="{2BA344A5-3D26-4074-82C1-9CF21FD1A2BC}" srcOrd="0" destOrd="0" presId="urn:microsoft.com/office/officeart/2005/8/layout/orgChart1"/>
    <dgm:cxn modelId="{B4B7685B-250F-4152-BC55-68CC3025B8BC}" type="presOf" srcId="{6B411A8C-8AB2-4DC8-98A8-0CCB86BB8AE7}" destId="{1D4D4550-94B6-41C2-8B59-57947C724E32}" srcOrd="1" destOrd="0" presId="urn:microsoft.com/office/officeart/2005/8/layout/orgChart1"/>
    <dgm:cxn modelId="{061D593F-984A-4210-8099-ECF02821C64E}" srcId="{6B411A8C-8AB2-4DC8-98A8-0CCB86BB8AE7}" destId="{C2BB8D5E-E4BF-4DA9-8618-8B4BBC4B0D77}" srcOrd="2" destOrd="0" parTransId="{218B7655-C1E7-4C55-8A6B-57FF5E0286F8}" sibTransId="{67036AD8-10B4-4AF0-9F7B-FFC0DEDD9234}"/>
    <dgm:cxn modelId="{483091B0-1D62-4F5B-B37C-62DB4CD0CD61}" type="presOf" srcId="{EC645A8D-4258-4A4A-BECE-EBA6FC628F0B}" destId="{E08044A0-33B1-4452-8C19-F2C9FAA00E45}" srcOrd="0" destOrd="0" presId="urn:microsoft.com/office/officeart/2005/8/layout/orgChart1"/>
    <dgm:cxn modelId="{1E7988BD-462A-489C-A598-9424C9CF3C0E}" type="presOf" srcId="{EC645A8D-4258-4A4A-BECE-EBA6FC628F0B}" destId="{6FE38035-F466-4547-8F6C-993A05E42E56}" srcOrd="1" destOrd="0" presId="urn:microsoft.com/office/officeart/2005/8/layout/orgChart1"/>
    <dgm:cxn modelId="{E3445276-0C3D-4EA5-870F-277976442981}" type="presOf" srcId="{B0999B38-5F64-4FC6-8842-9C5679E6D990}" destId="{1131E66D-AF26-468F-9644-3B961E4D491A}" srcOrd="0" destOrd="0" presId="urn:microsoft.com/office/officeart/2005/8/layout/orgChart1"/>
    <dgm:cxn modelId="{81F5EF30-0C64-47EF-9DB6-CBC7BD1B0A60}" srcId="{33345D3E-0B41-40ED-8078-C7F6ED699EBF}" destId="{6B411A8C-8AB2-4DC8-98A8-0CCB86BB8AE7}" srcOrd="0" destOrd="0" parTransId="{32ED2FA1-B6D3-44C7-852B-887E9340C9D6}" sibTransId="{39737F41-670D-4A1E-9D89-270039B335FC}"/>
    <dgm:cxn modelId="{95CCC090-C4BE-44F7-AA12-59A45D0344A2}" type="presOf" srcId="{1CC0C5BB-04B8-44E5-938D-FCE46AE3C529}" destId="{FE89A596-604F-4424-A763-C48182863A29}" srcOrd="1" destOrd="0" presId="urn:microsoft.com/office/officeart/2005/8/layout/orgChart1"/>
    <dgm:cxn modelId="{1761D2AA-2DB8-4C70-9D2F-90FF53F0F10E}" type="presOf" srcId="{1CC0C5BB-04B8-44E5-938D-FCE46AE3C529}" destId="{24FE5404-A7F7-4C4C-8A22-94AE77EDADBA}" srcOrd="0" destOrd="0" presId="urn:microsoft.com/office/officeart/2005/8/layout/orgChart1"/>
    <dgm:cxn modelId="{FECF36A1-6AA0-4DBC-9F9B-A24291464EF7}" type="presOf" srcId="{ABCD5654-6AFC-43E4-B89E-2B938BB6EEC2}" destId="{EC31D3A8-D892-450B-9B9F-67CEEBD53FA6}" srcOrd="0" destOrd="0" presId="urn:microsoft.com/office/officeart/2005/8/layout/orgChart1"/>
    <dgm:cxn modelId="{D103F2A4-DE5A-4175-9126-06521973241A}" srcId="{6B411A8C-8AB2-4DC8-98A8-0CCB86BB8AE7}" destId="{1CC0C5BB-04B8-44E5-938D-FCE46AE3C529}" srcOrd="0" destOrd="0" parTransId="{A16AF306-0323-4AB2-B19D-77A9098F2421}" sibTransId="{2D625A58-E63D-4E45-B8DA-31177961C18A}"/>
    <dgm:cxn modelId="{4FD585D1-7188-4E04-820B-E25933424096}" type="presOf" srcId="{84AA2CEB-5650-4B94-9692-91046205CCFB}" destId="{C1879E52-3B84-4A4F-BC51-917D2E4028BA}" srcOrd="1" destOrd="0" presId="urn:microsoft.com/office/officeart/2005/8/layout/orgChart1"/>
    <dgm:cxn modelId="{FE1D5C12-D2A5-48E2-9A10-2087776AC4B6}" type="presParOf" srcId="{214B3BF8-5855-47E5-BEEF-ED1D0C71E13F}" destId="{E9AFEDEB-6359-4654-8720-C7861026CCE2}" srcOrd="0" destOrd="0" presId="urn:microsoft.com/office/officeart/2005/8/layout/orgChart1"/>
    <dgm:cxn modelId="{F1723996-29E8-4E6E-AF64-C941522B9E7D}" type="presParOf" srcId="{E9AFEDEB-6359-4654-8720-C7861026CCE2}" destId="{66BDF6B5-3F52-40D4-BC2B-B0C1320E4AE8}" srcOrd="0" destOrd="0" presId="urn:microsoft.com/office/officeart/2005/8/layout/orgChart1"/>
    <dgm:cxn modelId="{7933E6DD-6293-443C-8ED9-0F5D5433C8E8}" type="presParOf" srcId="{66BDF6B5-3F52-40D4-BC2B-B0C1320E4AE8}" destId="{77A09002-37E7-4C58-804E-E73029D7F840}" srcOrd="0" destOrd="0" presId="urn:microsoft.com/office/officeart/2005/8/layout/orgChart1"/>
    <dgm:cxn modelId="{EC647A6F-9215-48DF-A86A-E1C34D329E78}" type="presParOf" srcId="{66BDF6B5-3F52-40D4-BC2B-B0C1320E4AE8}" destId="{1D4D4550-94B6-41C2-8B59-57947C724E32}" srcOrd="1" destOrd="0" presId="urn:microsoft.com/office/officeart/2005/8/layout/orgChart1"/>
    <dgm:cxn modelId="{C61CEBAC-6BF7-44E6-9B06-FAAC3EC4A16F}" type="presParOf" srcId="{E9AFEDEB-6359-4654-8720-C7861026CCE2}" destId="{5DF9F330-6C4E-4229-8269-0B9BF8222710}" srcOrd="1" destOrd="0" presId="urn:microsoft.com/office/officeart/2005/8/layout/orgChart1"/>
    <dgm:cxn modelId="{8CFEED6D-4632-436B-9751-5F18560F6B2C}" type="presParOf" srcId="{5DF9F330-6C4E-4229-8269-0B9BF8222710}" destId="{3408ED3D-7875-4B26-BF29-9F0063F12119}" srcOrd="0" destOrd="0" presId="urn:microsoft.com/office/officeart/2005/8/layout/orgChart1"/>
    <dgm:cxn modelId="{C35B5F1B-F4F4-4C52-AAEB-7806BA5F277B}" type="presParOf" srcId="{5DF9F330-6C4E-4229-8269-0B9BF8222710}" destId="{D61D5F04-9783-4429-A622-94B80531DF27}" srcOrd="1" destOrd="0" presId="urn:microsoft.com/office/officeart/2005/8/layout/orgChart1"/>
    <dgm:cxn modelId="{871C1867-3F7F-4AF0-A95B-800764E71ECD}" type="presParOf" srcId="{D61D5F04-9783-4429-A622-94B80531DF27}" destId="{7123C5D7-F3C3-44BB-BF6B-89F2ADBDF807}" srcOrd="0" destOrd="0" presId="urn:microsoft.com/office/officeart/2005/8/layout/orgChart1"/>
    <dgm:cxn modelId="{93BFAA00-CE7B-4F2C-A823-68D3D537BD74}" type="presParOf" srcId="{7123C5D7-F3C3-44BB-BF6B-89F2ADBDF807}" destId="{24FE5404-A7F7-4C4C-8A22-94AE77EDADBA}" srcOrd="0" destOrd="0" presId="urn:microsoft.com/office/officeart/2005/8/layout/orgChart1"/>
    <dgm:cxn modelId="{5CF82744-058B-44EF-9FC2-2C1AC2266698}" type="presParOf" srcId="{7123C5D7-F3C3-44BB-BF6B-89F2ADBDF807}" destId="{FE89A596-604F-4424-A763-C48182863A29}" srcOrd="1" destOrd="0" presId="urn:microsoft.com/office/officeart/2005/8/layout/orgChart1"/>
    <dgm:cxn modelId="{6226497E-F18B-464B-A581-51FE53026D6F}" type="presParOf" srcId="{D61D5F04-9783-4429-A622-94B80531DF27}" destId="{87C5126D-25D2-4EFF-931E-3A0B0A17DF57}" srcOrd="1" destOrd="0" presId="urn:microsoft.com/office/officeart/2005/8/layout/orgChart1"/>
    <dgm:cxn modelId="{FE21D6AD-242E-4E91-BDF5-7AF72E3FA7D6}" type="presParOf" srcId="{D61D5F04-9783-4429-A622-94B80531DF27}" destId="{6EE38AFC-2207-42D1-A89A-C27EBA7433FE}" srcOrd="2" destOrd="0" presId="urn:microsoft.com/office/officeart/2005/8/layout/orgChart1"/>
    <dgm:cxn modelId="{A484DB8B-0B54-4184-BF15-2533AA5DE30F}" type="presParOf" srcId="{5DF9F330-6C4E-4229-8269-0B9BF8222710}" destId="{EC31D3A8-D892-450B-9B9F-67CEEBD53FA6}" srcOrd="2" destOrd="0" presId="urn:microsoft.com/office/officeart/2005/8/layout/orgChart1"/>
    <dgm:cxn modelId="{D0725DEE-A820-4329-9971-F1EFAD0AB96A}" type="presParOf" srcId="{5DF9F330-6C4E-4229-8269-0B9BF8222710}" destId="{9EFBA0A0-7585-4EF3-A9A7-F9C956BCC3EC}" srcOrd="3" destOrd="0" presId="urn:microsoft.com/office/officeart/2005/8/layout/orgChart1"/>
    <dgm:cxn modelId="{34BA1169-DFC2-43E1-8489-3A5B19060B29}" type="presParOf" srcId="{9EFBA0A0-7585-4EF3-A9A7-F9C956BCC3EC}" destId="{3B35A8D7-503C-4A44-825D-BAF34C80948B}" srcOrd="0" destOrd="0" presId="urn:microsoft.com/office/officeart/2005/8/layout/orgChart1"/>
    <dgm:cxn modelId="{F4F78985-DAD2-4B8B-9359-E4BC356B7FA7}" type="presParOf" srcId="{3B35A8D7-503C-4A44-825D-BAF34C80948B}" destId="{E08044A0-33B1-4452-8C19-F2C9FAA00E45}" srcOrd="0" destOrd="0" presId="urn:microsoft.com/office/officeart/2005/8/layout/orgChart1"/>
    <dgm:cxn modelId="{9784891F-4E60-4727-AC63-F467A43E2AD2}" type="presParOf" srcId="{3B35A8D7-503C-4A44-825D-BAF34C80948B}" destId="{6FE38035-F466-4547-8F6C-993A05E42E56}" srcOrd="1" destOrd="0" presId="urn:microsoft.com/office/officeart/2005/8/layout/orgChart1"/>
    <dgm:cxn modelId="{CF8F52E6-C0C9-4FCD-90EF-AB8A40EC2E17}" type="presParOf" srcId="{9EFBA0A0-7585-4EF3-A9A7-F9C956BCC3EC}" destId="{BCB31228-0A52-41D3-8CA5-83524F6D7B8B}" srcOrd="1" destOrd="0" presId="urn:microsoft.com/office/officeart/2005/8/layout/orgChart1"/>
    <dgm:cxn modelId="{E5AC5FCC-8490-4423-BB64-23D1193F96F4}" type="presParOf" srcId="{9EFBA0A0-7585-4EF3-A9A7-F9C956BCC3EC}" destId="{7C074851-EE58-48B6-9C70-4B35E8F54F98}" srcOrd="2" destOrd="0" presId="urn:microsoft.com/office/officeart/2005/8/layout/orgChart1"/>
    <dgm:cxn modelId="{2957B422-DFB8-4B25-B04C-E1827FBD6387}" type="presParOf" srcId="{5DF9F330-6C4E-4229-8269-0B9BF8222710}" destId="{2BA344A5-3D26-4074-82C1-9CF21FD1A2BC}" srcOrd="4" destOrd="0" presId="urn:microsoft.com/office/officeart/2005/8/layout/orgChart1"/>
    <dgm:cxn modelId="{69275454-A7BA-45CD-BD03-E8B87C18F9AA}" type="presParOf" srcId="{5DF9F330-6C4E-4229-8269-0B9BF8222710}" destId="{4428E7E4-4DD5-4F30-8DF3-2D2C7809FB35}" srcOrd="5" destOrd="0" presId="urn:microsoft.com/office/officeart/2005/8/layout/orgChart1"/>
    <dgm:cxn modelId="{8C802CB0-8BA2-4549-A11F-415BF9AF7C6D}" type="presParOf" srcId="{4428E7E4-4DD5-4F30-8DF3-2D2C7809FB35}" destId="{A83DCBF6-0084-40A5-B1EE-2A4841C8EBC7}" srcOrd="0" destOrd="0" presId="urn:microsoft.com/office/officeart/2005/8/layout/orgChart1"/>
    <dgm:cxn modelId="{8A900D7A-D98D-4F8B-84AC-8A5A9E45BE4B}" type="presParOf" srcId="{A83DCBF6-0084-40A5-B1EE-2A4841C8EBC7}" destId="{E433FCA2-8322-49AC-8EE5-2099793B0A0D}" srcOrd="0" destOrd="0" presId="urn:microsoft.com/office/officeart/2005/8/layout/orgChart1"/>
    <dgm:cxn modelId="{79B17C99-22B2-44ED-B3C5-22ADAB52F187}" type="presParOf" srcId="{A83DCBF6-0084-40A5-B1EE-2A4841C8EBC7}" destId="{322802BC-81DA-428E-B5E0-4358D9969419}" srcOrd="1" destOrd="0" presId="urn:microsoft.com/office/officeart/2005/8/layout/orgChart1"/>
    <dgm:cxn modelId="{68AA0319-DA53-471B-A5F2-4EBE50753573}" type="presParOf" srcId="{4428E7E4-4DD5-4F30-8DF3-2D2C7809FB35}" destId="{709E6EBD-8F70-43AD-AAFD-F0C5CCDDD415}" srcOrd="1" destOrd="0" presId="urn:microsoft.com/office/officeart/2005/8/layout/orgChart1"/>
    <dgm:cxn modelId="{84179849-E8B1-491D-88FE-FDF1A64E5FDB}" type="presParOf" srcId="{4428E7E4-4DD5-4F30-8DF3-2D2C7809FB35}" destId="{9ADE9C44-25CB-4D8A-A470-8375AEC2338C}" srcOrd="2" destOrd="0" presId="urn:microsoft.com/office/officeart/2005/8/layout/orgChart1"/>
    <dgm:cxn modelId="{A30899AF-DF51-4895-B516-CA83852F4303}" type="presParOf" srcId="{5DF9F330-6C4E-4229-8269-0B9BF8222710}" destId="{1131E66D-AF26-468F-9644-3B961E4D491A}" srcOrd="6" destOrd="0" presId="urn:microsoft.com/office/officeart/2005/8/layout/orgChart1"/>
    <dgm:cxn modelId="{0B07902A-3408-4E35-9552-DF6D0EFAF33B}" type="presParOf" srcId="{5DF9F330-6C4E-4229-8269-0B9BF8222710}" destId="{763AC4D5-3F3C-4142-A7C3-0C65895E4CAF}" srcOrd="7" destOrd="0" presId="urn:microsoft.com/office/officeart/2005/8/layout/orgChart1"/>
    <dgm:cxn modelId="{976F529F-A3E8-4582-B47E-3E8E682D4A64}" type="presParOf" srcId="{763AC4D5-3F3C-4142-A7C3-0C65895E4CAF}" destId="{BB83DE97-CF92-45C6-8C95-13030C8F5626}" srcOrd="0" destOrd="0" presId="urn:microsoft.com/office/officeart/2005/8/layout/orgChart1"/>
    <dgm:cxn modelId="{5C078699-A858-417E-A88C-B12048D76E16}" type="presParOf" srcId="{BB83DE97-CF92-45C6-8C95-13030C8F5626}" destId="{B3956DD9-759A-4C8E-8763-477C5B83E32F}" srcOrd="0" destOrd="0" presId="urn:microsoft.com/office/officeart/2005/8/layout/orgChart1"/>
    <dgm:cxn modelId="{1DAC97E1-0E64-4122-81AF-7ED579BC23F5}" type="presParOf" srcId="{BB83DE97-CF92-45C6-8C95-13030C8F5626}" destId="{C1879E52-3B84-4A4F-BC51-917D2E4028BA}" srcOrd="1" destOrd="0" presId="urn:microsoft.com/office/officeart/2005/8/layout/orgChart1"/>
    <dgm:cxn modelId="{E31C2238-56A9-4F66-B3AC-1B3F04C02286}" type="presParOf" srcId="{763AC4D5-3F3C-4142-A7C3-0C65895E4CAF}" destId="{8B0C3A19-47BD-4DA3-BAA8-1D543F52B5B2}" srcOrd="1" destOrd="0" presId="urn:microsoft.com/office/officeart/2005/8/layout/orgChart1"/>
    <dgm:cxn modelId="{B388A266-E9BB-4F44-908F-6AE20FC02B28}" type="presParOf" srcId="{763AC4D5-3F3C-4142-A7C3-0C65895E4CAF}" destId="{83536366-6300-4B2C-9B56-395186462A9F}" srcOrd="2" destOrd="0" presId="urn:microsoft.com/office/officeart/2005/8/layout/orgChart1"/>
    <dgm:cxn modelId="{62E4AF3E-BD27-4354-A652-5715D89D393D}" type="presParOf" srcId="{E9AFEDEB-6359-4654-8720-C7861026CCE2}" destId="{92E6091B-2C21-4582-B5C5-017C3ECA6A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1E66D-AF26-468F-9644-3B961E4D491A}">
      <dsp:nvSpPr>
        <dsp:cNvPr id="0" name=""/>
        <dsp:cNvSpPr/>
      </dsp:nvSpPr>
      <dsp:spPr>
        <a:xfrm>
          <a:off x="4256181" y="901656"/>
          <a:ext cx="3389312" cy="531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73"/>
              </a:lnTo>
              <a:lnTo>
                <a:pt x="3389312" y="265673"/>
              </a:lnTo>
              <a:lnTo>
                <a:pt x="3389312" y="53134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344A5-3D26-4074-82C1-9CF21FD1A2BC}">
      <dsp:nvSpPr>
        <dsp:cNvPr id="0" name=""/>
        <dsp:cNvSpPr/>
      </dsp:nvSpPr>
      <dsp:spPr>
        <a:xfrm>
          <a:off x="4256181" y="901656"/>
          <a:ext cx="1129770" cy="531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73"/>
              </a:lnTo>
              <a:lnTo>
                <a:pt x="1129770" y="265673"/>
              </a:lnTo>
              <a:lnTo>
                <a:pt x="1129770" y="53134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1D3A8-D892-450B-9B9F-67CEEBD53FA6}">
      <dsp:nvSpPr>
        <dsp:cNvPr id="0" name=""/>
        <dsp:cNvSpPr/>
      </dsp:nvSpPr>
      <dsp:spPr>
        <a:xfrm>
          <a:off x="3126410" y="901656"/>
          <a:ext cx="1129770" cy="531347"/>
        </a:xfrm>
        <a:custGeom>
          <a:avLst/>
          <a:gdLst/>
          <a:ahLst/>
          <a:cxnLst/>
          <a:rect l="0" t="0" r="0" b="0"/>
          <a:pathLst>
            <a:path>
              <a:moveTo>
                <a:pt x="1129770" y="0"/>
              </a:moveTo>
              <a:lnTo>
                <a:pt x="1129770" y="265673"/>
              </a:lnTo>
              <a:lnTo>
                <a:pt x="0" y="265673"/>
              </a:lnTo>
              <a:lnTo>
                <a:pt x="0" y="53134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8ED3D-7875-4B26-BF29-9F0063F12119}">
      <dsp:nvSpPr>
        <dsp:cNvPr id="0" name=""/>
        <dsp:cNvSpPr/>
      </dsp:nvSpPr>
      <dsp:spPr>
        <a:xfrm>
          <a:off x="866868" y="901656"/>
          <a:ext cx="3389312" cy="531347"/>
        </a:xfrm>
        <a:custGeom>
          <a:avLst/>
          <a:gdLst/>
          <a:ahLst/>
          <a:cxnLst/>
          <a:rect l="0" t="0" r="0" b="0"/>
          <a:pathLst>
            <a:path>
              <a:moveTo>
                <a:pt x="3389312" y="0"/>
              </a:moveTo>
              <a:lnTo>
                <a:pt x="3389312" y="265673"/>
              </a:lnTo>
              <a:lnTo>
                <a:pt x="0" y="265673"/>
              </a:lnTo>
              <a:lnTo>
                <a:pt x="0" y="53134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09002-37E7-4C58-804E-E73029D7F840}">
      <dsp:nvSpPr>
        <dsp:cNvPr id="0" name=""/>
        <dsp:cNvSpPr/>
      </dsp:nvSpPr>
      <dsp:spPr>
        <a:xfrm>
          <a:off x="3392083" y="37559"/>
          <a:ext cx="1728194" cy="8640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LM Sans 10" panose="00000500000000000000" pitchFamily="50" charset="0"/>
            </a:rPr>
            <a:t>Nhóm bài toán trong BAĐT</a:t>
          </a:r>
        </a:p>
      </dsp:txBody>
      <dsp:txXfrm>
        <a:off x="3392083" y="37559"/>
        <a:ext cx="1728194" cy="864097"/>
      </dsp:txXfrm>
    </dsp:sp>
    <dsp:sp modelId="{24FE5404-A7F7-4C4C-8A22-94AE77EDADBA}">
      <dsp:nvSpPr>
        <dsp:cNvPr id="0" name=""/>
        <dsp:cNvSpPr/>
      </dsp:nvSpPr>
      <dsp:spPr>
        <a:xfrm>
          <a:off x="2771" y="1433004"/>
          <a:ext cx="1728194" cy="8640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LM Sans 10" panose="00000500000000000000" pitchFamily="50" charset="0"/>
            </a:rPr>
            <a:t>Bài toán dự đoán</a:t>
          </a:r>
        </a:p>
      </dsp:txBody>
      <dsp:txXfrm>
        <a:off x="2771" y="1433004"/>
        <a:ext cx="1728194" cy="864097"/>
      </dsp:txXfrm>
    </dsp:sp>
    <dsp:sp modelId="{E08044A0-33B1-4452-8C19-F2C9FAA00E45}">
      <dsp:nvSpPr>
        <dsp:cNvPr id="0" name=""/>
        <dsp:cNvSpPr/>
      </dsp:nvSpPr>
      <dsp:spPr>
        <a:xfrm>
          <a:off x="2262313" y="1433004"/>
          <a:ext cx="1728194" cy="8640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LM Sans 10" panose="00000500000000000000" pitchFamily="50" charset="0"/>
            </a:rPr>
            <a:t>Bài toán phát hiện</a:t>
          </a:r>
        </a:p>
      </dsp:txBody>
      <dsp:txXfrm>
        <a:off x="2262313" y="1433004"/>
        <a:ext cx="1728194" cy="864097"/>
      </dsp:txXfrm>
    </dsp:sp>
    <dsp:sp modelId="{E433FCA2-8322-49AC-8EE5-2099793B0A0D}">
      <dsp:nvSpPr>
        <dsp:cNvPr id="0" name=""/>
        <dsp:cNvSpPr/>
      </dsp:nvSpPr>
      <dsp:spPr>
        <a:xfrm>
          <a:off x="4521854" y="1433004"/>
          <a:ext cx="1728194" cy="8640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LM Sans 10" panose="00000500000000000000" pitchFamily="50" charset="0"/>
            </a:rPr>
            <a:t>Bài toán tìm hiểu sự kết hợp</a:t>
          </a:r>
        </a:p>
      </dsp:txBody>
      <dsp:txXfrm>
        <a:off x="4521854" y="1433004"/>
        <a:ext cx="1728194" cy="864097"/>
      </dsp:txXfrm>
    </dsp:sp>
    <dsp:sp modelId="{B3956DD9-759A-4C8E-8763-477C5B83E32F}">
      <dsp:nvSpPr>
        <dsp:cNvPr id="0" name=""/>
        <dsp:cNvSpPr/>
      </dsp:nvSpPr>
      <dsp:spPr>
        <a:xfrm>
          <a:off x="6781395" y="1433004"/>
          <a:ext cx="1728194" cy="8640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LM Sans 10" panose="00000500000000000000" pitchFamily="50" charset="0"/>
            </a:rPr>
            <a:t>Bài toán rút trích thông tin</a:t>
          </a:r>
        </a:p>
      </dsp:txBody>
      <dsp:txXfrm>
        <a:off x="6781395" y="1433004"/>
        <a:ext cx="1728194" cy="86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ADEE-DA6F-479F-9793-942DFE9100E4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A25F1-B488-4B6B-A919-7989C5970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7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3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0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9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4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3BD-4A04-42F2-9937-D2ABD88EB778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921A-402A-48AB-BAEE-852F9B9B0F7E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08C-026F-4BD9-B84F-C6D4B77E740D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EC45-0F5D-4AED-BD48-802B04DDCA02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394-E84E-4B9F-9128-D0725CA254B0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380D-B93E-479B-B463-98E5D24200DC}" type="datetime1">
              <a:rPr lang="en-US" smtClean="0"/>
              <a:t>14-Jun-15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D9B5-331B-4EF8-A768-FA6F9B48D031}" type="datetime1">
              <a:rPr lang="en-US" smtClean="0"/>
              <a:t>14-Jun-15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ECF8-9A84-4F75-9AC1-2E63C49A7960}" type="datetime1">
              <a:rPr lang="en-US" smtClean="0"/>
              <a:t>14-Jun-15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8D00-E399-4D92-85D1-29CA4F08D160}" type="datetime1">
              <a:rPr lang="en-US" smtClean="0"/>
              <a:t>14-Jun-15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2DB-A5E7-46F9-9321-E7339F471910}" type="datetime1">
              <a:rPr lang="en-US" smtClean="0"/>
              <a:t>14-Jun-15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F65-AFCA-4005-9416-7F0863B45A83}" type="datetime1">
              <a:rPr lang="en-US" smtClean="0"/>
              <a:t>14-Jun-15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9B0C-0A1A-4F29-BE6D-285F3581F013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111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3222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5333.vsd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-1" y="3560618"/>
            <a:ext cx="9148376" cy="111125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-1" y="2125714"/>
            <a:ext cx="9155401" cy="1527175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-1" y="1981056"/>
            <a:ext cx="9148376" cy="120650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419099" y="2146155"/>
            <a:ext cx="8229600" cy="1470025"/>
          </a:xfrm>
          <a:prstGeom prst="rect">
            <a:avLst/>
          </a:prstGeom>
        </p:spPr>
        <p:txBody>
          <a:bodyPr vert="horz" lIns="91440" tIns="45720" rIns="13208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Phân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giải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đồng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tham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chiếu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trong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bệnh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án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điện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tử</a:t>
            </a:r>
            <a:endParaRPr lang="en-US" sz="2200" dirty="0">
              <a:solidFill>
                <a:schemeClr val="bg1"/>
              </a:solidFill>
              <a:latin typeface=".VnTifani Heavy" pitchFamily="34" charset="0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348080" y="4230598"/>
            <a:ext cx="56007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Nguyễn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- 51101475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Vương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Tuấn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- 51104040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hướng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Cao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Hoàng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Trụ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phản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biện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Lương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Nhân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 smtClean="0"/>
              <a:t>Đầu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vào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gồm</a:t>
            </a:r>
            <a:r>
              <a:rPr lang="en-US" sz="3200" dirty="0" smtClean="0"/>
              <a:t> 2 </a:t>
            </a:r>
            <a:r>
              <a:rPr lang="en-US" sz="3200" dirty="0" err="1" smtClean="0"/>
              <a:t>phần</a:t>
            </a:r>
            <a:r>
              <a:rPr lang="en-US" sz="3200" dirty="0" smtClean="0"/>
              <a:t>:</a:t>
            </a:r>
            <a:endParaRPr lang="en-US" sz="3200" b="1" dirty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hồ</a:t>
            </a:r>
            <a:r>
              <a:rPr lang="en-US" sz="3200" dirty="0" smtClean="0"/>
              <a:t> </a:t>
            </a:r>
            <a:r>
              <a:rPr lang="en-US" sz="3200" dirty="0" err="1" smtClean="0"/>
              <a:t>sơ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endParaRPr lang="en-US" sz="3200" dirty="0" smtClean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trích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gán</a:t>
            </a:r>
            <a:r>
              <a:rPr lang="en-US" sz="3200" dirty="0" smtClean="0"/>
              <a:t> </a:t>
            </a:r>
            <a:r>
              <a:rPr lang="en-US" sz="3200" dirty="0" err="1" smtClean="0"/>
              <a:t>nhãn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 smtClean="0"/>
              <a:t>Đầu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ra</a:t>
            </a:r>
            <a:r>
              <a:rPr lang="en-US" sz="3200" b="1" dirty="0" smtClean="0"/>
              <a:t>:</a:t>
            </a:r>
            <a:r>
              <a:rPr lang="en-US" sz="3200" b="1" dirty="0"/>
              <a:t> </a:t>
            </a:r>
            <a:r>
              <a:rPr lang="en-US" sz="3200" dirty="0" err="1" smtClean="0"/>
              <a:t>danh</a:t>
            </a:r>
            <a:r>
              <a:rPr lang="en-US" sz="3200" dirty="0" smtClean="0"/>
              <a:t> </a:t>
            </a:r>
            <a:r>
              <a:rPr lang="en-US" sz="3200" dirty="0" err="1" smtClean="0"/>
              <a:t>sách</a:t>
            </a:r>
            <a:r>
              <a:rPr lang="en-US" sz="3200" dirty="0" smtClean="0"/>
              <a:t> </a:t>
            </a:r>
            <a:r>
              <a:rPr lang="en-US" sz="3200" dirty="0" err="1" smtClean="0"/>
              <a:t>chuỗi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7285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bao</a:t>
            </a:r>
            <a:r>
              <a:rPr lang="en-US" sz="3200" dirty="0" smtClean="0"/>
              <a:t> </a:t>
            </a:r>
            <a:r>
              <a:rPr lang="en-US" sz="3200" dirty="0" err="1" smtClean="0"/>
              <a:t>gồm</a:t>
            </a:r>
            <a:r>
              <a:rPr lang="en-US" sz="3200" dirty="0" smtClean="0"/>
              <a:t> 2 </a:t>
            </a: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:</a:t>
            </a:r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huấn</a:t>
            </a:r>
            <a:r>
              <a:rPr lang="en-US" sz="3200" dirty="0" smtClean="0"/>
              <a:t> </a:t>
            </a:r>
            <a:r>
              <a:rPr lang="en-US" sz="3200" dirty="0" err="1" smtClean="0"/>
              <a:t>luyện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loại</a:t>
            </a:r>
            <a:endParaRPr lang="en-US" sz="3200" dirty="0" smtClean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879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792408"/>
              </p:ext>
            </p:extLst>
          </p:nvPr>
        </p:nvGraphicFramePr>
        <p:xfrm>
          <a:off x="1670335" y="981602"/>
          <a:ext cx="5744443" cy="481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4" imgW="3933713" imgH="3314780" progId="Visio.Drawing.15">
                  <p:embed/>
                </p:oleObj>
              </mc:Choice>
              <mc:Fallback>
                <p:oleObj r:id="rId4" imgW="3933713" imgH="331478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335" y="981602"/>
                        <a:ext cx="5744443" cy="4812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88017" y="5912803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65389"/>
              </p:ext>
            </p:extLst>
          </p:nvPr>
        </p:nvGraphicFramePr>
        <p:xfrm>
          <a:off x="421177" y="903355"/>
          <a:ext cx="8089895" cy="492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4" imgW="5505405" imgH="3343454" progId="Visio.Drawing.15">
                  <p:embed/>
                </p:oleObj>
              </mc:Choice>
              <mc:Fallback>
                <p:oleObj r:id="rId4" imgW="5505405" imgH="33434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77" y="903355"/>
                        <a:ext cx="8089895" cy="4926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76109" y="59002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410" y="964316"/>
            <a:ext cx="138135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62363"/>
              </p:ext>
            </p:extLst>
          </p:nvPr>
        </p:nvGraphicFramePr>
        <p:xfrm>
          <a:off x="105410" y="964316"/>
          <a:ext cx="90233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4" imgW="6629579" imgH="3514785" progId="Visio.Drawing.15">
                  <p:embed/>
                </p:oleObj>
              </mc:Choice>
              <mc:Fallback>
                <p:oleObj r:id="rId4" imgW="6629579" imgH="35147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" y="964316"/>
                        <a:ext cx="9023350" cy="480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81430" y="5871859"/>
            <a:ext cx="267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Tập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dữ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đánh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Anh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cung</a:t>
            </a:r>
            <a:r>
              <a:rPr lang="en-US" sz="3200" dirty="0" smtClean="0"/>
              <a:t> </a:t>
            </a:r>
            <a:r>
              <a:rPr lang="en-US" sz="3200" dirty="0" err="1" smtClean="0"/>
              <a:t>cấp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i2b2 </a:t>
            </a:r>
            <a:r>
              <a:rPr lang="en-US" sz="3200" dirty="0" err="1" smtClean="0"/>
              <a:t>kèm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thử</a:t>
            </a:r>
            <a:r>
              <a:rPr lang="en-US" sz="3200" dirty="0" smtClean="0"/>
              <a:t> </a:t>
            </a:r>
            <a:r>
              <a:rPr lang="en-US" sz="3200" dirty="0" err="1" smtClean="0"/>
              <a:t>thách</a:t>
            </a:r>
            <a:r>
              <a:rPr lang="en-US" sz="3200" dirty="0" smtClean="0"/>
              <a:t> </a:t>
            </a:r>
            <a:r>
              <a:rPr lang="en-US" sz="3200" dirty="0" err="1" smtClean="0"/>
              <a:t>năm</a:t>
            </a:r>
            <a:r>
              <a:rPr lang="en-US" sz="3200" dirty="0" smtClean="0"/>
              <a:t> 2011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gán</a:t>
            </a:r>
            <a:r>
              <a:rPr lang="en-US" sz="3200" dirty="0" smtClean="0"/>
              <a:t> </a:t>
            </a:r>
            <a:r>
              <a:rPr lang="en-US" sz="3200" dirty="0" err="1" smtClean="0"/>
              <a:t>nhãn</a:t>
            </a:r>
            <a:r>
              <a:rPr lang="en-US" sz="3200" dirty="0" smtClean="0"/>
              <a:t>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</a:t>
            </a:r>
            <a:r>
              <a:rPr lang="en-US" sz="3200" dirty="0" err="1" smtClean="0"/>
              <a:t>tay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chuyên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r>
              <a:rPr lang="en-US" sz="3200" dirty="0" smtClean="0"/>
              <a:t> y </a:t>
            </a:r>
            <a:r>
              <a:rPr lang="en-US" sz="3200" dirty="0" err="1" smtClean="0"/>
              <a:t>tế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Gồm</a:t>
            </a:r>
            <a:r>
              <a:rPr lang="en-US" sz="3200" dirty="0" smtClean="0"/>
              <a:t> 251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huấn</a:t>
            </a:r>
            <a:r>
              <a:rPr lang="en-US" sz="3200" dirty="0" smtClean="0"/>
              <a:t> </a:t>
            </a:r>
            <a:r>
              <a:rPr lang="en-US" sz="3200" dirty="0" err="1" smtClean="0"/>
              <a:t>luyện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175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tra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618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Tập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dữ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đánh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Việt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tạm</a:t>
            </a:r>
            <a:r>
              <a:rPr lang="en-US" sz="3200" dirty="0" smtClean="0"/>
              <a:t> </a:t>
            </a: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1117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257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gán</a:t>
            </a:r>
            <a:r>
              <a:rPr lang="en-US" sz="3200" dirty="0" smtClean="0"/>
              <a:t> </a:t>
            </a:r>
            <a:r>
              <a:rPr lang="en-US" sz="3200" dirty="0" err="1" smtClean="0"/>
              <a:t>nhãn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843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Tập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dữ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đánh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đánh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qua 3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: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đúng</a:t>
            </a:r>
            <a:r>
              <a:rPr lang="en-US" sz="3200" dirty="0" smtClean="0"/>
              <a:t> </a:t>
            </a:r>
            <a:r>
              <a:rPr lang="en-US" sz="3200" dirty="0" err="1" smtClean="0"/>
              <a:t>đắn</a:t>
            </a:r>
            <a:r>
              <a:rPr lang="en-US" sz="3200" dirty="0" smtClean="0"/>
              <a:t> (precision),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đầy</a:t>
            </a:r>
            <a:r>
              <a:rPr lang="en-US" sz="3200" dirty="0" smtClean="0"/>
              <a:t> </a:t>
            </a:r>
            <a:r>
              <a:rPr lang="en-US" sz="3200" dirty="0" err="1" smtClean="0"/>
              <a:t>đủ</a:t>
            </a:r>
            <a:r>
              <a:rPr lang="en-US" sz="3200" dirty="0" smtClean="0"/>
              <a:t> (recall),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F (F-measure)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qua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MUC, B-Cubed, CEAF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trung</a:t>
            </a:r>
            <a:r>
              <a:rPr lang="en-US" sz="3200" dirty="0" smtClean="0"/>
              <a:t> </a:t>
            </a:r>
            <a:r>
              <a:rPr lang="en-US" sz="3200" dirty="0" err="1" smtClean="0"/>
              <a:t>bình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trọng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312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Mục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lục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800" y="1371600"/>
            <a:ext cx="746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endParaRPr lang="en-US" sz="3200" dirty="0" smtClean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đánh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2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trở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phổ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hơn</a:t>
            </a:r>
            <a:endParaRPr lang="en-US" sz="32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dần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thế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truyền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nghiên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2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I2b2 </a:t>
            </a:r>
            <a:r>
              <a:rPr lang="en-US" sz="3200" dirty="0" err="1" smtClean="0"/>
              <a:t>là</a:t>
            </a:r>
            <a:r>
              <a:rPr lang="en-US" sz="3200" dirty="0" smtClean="0"/>
              <a:t> ….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thử</a:t>
            </a:r>
            <a:r>
              <a:rPr lang="en-US" sz="3200" dirty="0" smtClean="0"/>
              <a:t> </a:t>
            </a:r>
            <a:r>
              <a:rPr lang="en-US" sz="3200" dirty="0" err="1" smtClean="0"/>
              <a:t>thách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i2b2 </a:t>
            </a:r>
            <a:r>
              <a:rPr lang="en-US" sz="3200" dirty="0" err="1" smtClean="0"/>
              <a:t>đưa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/>
              <a:t> </a:t>
            </a:r>
            <a:r>
              <a:rPr lang="en-US" sz="3200" dirty="0" err="1" smtClean="0"/>
              <a:t>hàng</a:t>
            </a:r>
            <a:r>
              <a:rPr lang="en-US" sz="3200" dirty="0" smtClean="0"/>
              <a:t> </a:t>
            </a:r>
            <a:r>
              <a:rPr lang="en-US" sz="3200" dirty="0" err="1" smtClean="0"/>
              <a:t>năm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cộng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endParaRPr lang="en-US" sz="32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Thử</a:t>
            </a:r>
            <a:r>
              <a:rPr lang="en-US" sz="3200" dirty="0" smtClean="0"/>
              <a:t> </a:t>
            </a:r>
            <a:r>
              <a:rPr lang="en-US" sz="3200" dirty="0" err="1" smtClean="0"/>
              <a:t>thách</a:t>
            </a:r>
            <a:r>
              <a:rPr lang="en-US" sz="3200" dirty="0" smtClean="0"/>
              <a:t> </a:t>
            </a:r>
            <a:r>
              <a:rPr lang="en-US" sz="3200" dirty="0" err="1" smtClean="0"/>
              <a:t>năm</a:t>
            </a:r>
            <a:r>
              <a:rPr lang="en-US" sz="3200" dirty="0" smtClean="0"/>
              <a:t> 2011 </a:t>
            </a:r>
            <a:r>
              <a:rPr lang="en-US" sz="3200" dirty="0" err="1" smtClean="0"/>
              <a:t>là</a:t>
            </a:r>
            <a:r>
              <a:rPr lang="en-US" sz="3200" dirty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i="1" dirty="0" err="1" smtClean="0"/>
              <a:t>Phân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giải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đồng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tham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chiếu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trong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bệnh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án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điện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tử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498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Bệnh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án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điện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tử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chép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1 </a:t>
            </a:r>
            <a:r>
              <a:rPr lang="en-US" sz="3200" dirty="0" err="1" smtClean="0"/>
              <a:t>cá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khám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chữa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, </a:t>
            </a:r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lâm</a:t>
            </a:r>
            <a:r>
              <a:rPr lang="en-US" sz="3200" dirty="0" smtClean="0"/>
              <a:t> </a:t>
            </a:r>
            <a:r>
              <a:rPr lang="en-US" sz="3200" dirty="0" err="1" smtClean="0"/>
              <a:t>sàng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lâm</a:t>
            </a:r>
            <a:r>
              <a:rPr lang="en-US" sz="3200" dirty="0" smtClean="0"/>
              <a:t> </a:t>
            </a:r>
            <a:r>
              <a:rPr lang="en-US" sz="3200" dirty="0" err="1" smtClean="0"/>
              <a:t>sàng</a:t>
            </a:r>
            <a:r>
              <a:rPr lang="en-US" sz="3200" dirty="0" smtClean="0"/>
              <a:t> </a:t>
            </a:r>
            <a:r>
              <a:rPr lang="en-US" sz="3200" dirty="0" err="1" smtClean="0"/>
              <a:t>gồm</a:t>
            </a:r>
            <a:r>
              <a:rPr lang="en-US" sz="3200" dirty="0" smtClean="0"/>
              <a:t>:</a:t>
            </a:r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3200" dirty="0" err="1" smtClean="0"/>
              <a:t>Phiếu</a:t>
            </a:r>
            <a:r>
              <a:rPr lang="en-US" sz="3200" dirty="0" smtClean="0"/>
              <a:t>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endParaRPr lang="en-US" sz="3200" dirty="0" smtClean="0"/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3200" dirty="0" err="1" smtClean="0"/>
              <a:t>Phiếu</a:t>
            </a:r>
            <a:r>
              <a:rPr lang="en-US" sz="3200" dirty="0" smtClean="0"/>
              <a:t> </a:t>
            </a:r>
            <a:r>
              <a:rPr lang="en-US" sz="3200" dirty="0" err="1" smtClean="0"/>
              <a:t>chăm</a:t>
            </a:r>
            <a:r>
              <a:rPr lang="en-US" sz="3200" dirty="0" smtClean="0"/>
              <a:t> </a:t>
            </a:r>
            <a:r>
              <a:rPr lang="en-US" sz="3200" dirty="0" err="1" smtClean="0"/>
              <a:t>sóc</a:t>
            </a:r>
            <a:endParaRPr lang="en-US" sz="3200" dirty="0" smtClean="0"/>
          </a:p>
          <a:p>
            <a:pPr marL="914400" lvl="1" indent="-4572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3200" dirty="0" err="1" smtClean="0"/>
              <a:t>Hồ</a:t>
            </a:r>
            <a:r>
              <a:rPr lang="en-US" sz="3200" dirty="0" smtClean="0"/>
              <a:t> </a:t>
            </a:r>
            <a:r>
              <a:rPr lang="en-US" sz="3200" dirty="0" err="1" smtClean="0"/>
              <a:t>sơ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viện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038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Bệnh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án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điện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tử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nghiên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gồm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endParaRPr lang="en-US" sz="3200" dirty="0" smtClean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893410999"/>
              </p:ext>
            </p:extLst>
          </p:nvPr>
        </p:nvGraphicFramePr>
        <p:xfrm>
          <a:off x="304800" y="3048000"/>
          <a:ext cx="8512362" cy="2334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24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Phân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giải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đồng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tham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chiếu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2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trỏ</a:t>
            </a:r>
            <a:r>
              <a:rPr lang="en-US" sz="3200" dirty="0" smtClean="0"/>
              <a:t> </a:t>
            </a:r>
            <a:r>
              <a:rPr lang="en-US" sz="3200" dirty="0" err="1" smtClean="0"/>
              <a:t>tới</a:t>
            </a:r>
            <a:r>
              <a:rPr lang="en-US" sz="3200" dirty="0" smtClean="0"/>
              <a:t> 1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thế</a:t>
            </a:r>
            <a:r>
              <a:rPr lang="en-US" sz="3200" dirty="0" smtClean="0"/>
              <a:t> </a:t>
            </a: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thật</a:t>
            </a:r>
            <a:r>
              <a:rPr lang="en-US" sz="3200" dirty="0" smtClean="0"/>
              <a:t> hay </a:t>
            </a:r>
            <a:r>
              <a:rPr lang="en-US" sz="3200" dirty="0" err="1" smtClean="0"/>
              <a:t>không</a:t>
            </a:r>
            <a:endParaRPr lang="en-US" sz="3200" dirty="0" smtClean="0"/>
          </a:p>
          <a:p>
            <a:pPr algn="ctr">
              <a:spcBef>
                <a:spcPct val="20000"/>
              </a:spcBef>
              <a:defRPr/>
            </a:pPr>
            <a:r>
              <a:rPr lang="en-US" sz="3200" u="sng" dirty="0"/>
              <a:t>John</a:t>
            </a:r>
            <a:r>
              <a:rPr lang="en-US" sz="3200" dirty="0"/>
              <a:t> drove to </a:t>
            </a:r>
            <a:r>
              <a:rPr lang="en-US" sz="3200" b="1" dirty="0"/>
              <a:t>Judy</a:t>
            </a:r>
            <a:r>
              <a:rPr lang="en-US" sz="3200" dirty="0"/>
              <a:t>’s house. </a:t>
            </a:r>
            <a:r>
              <a:rPr lang="en-US" sz="3200" b="1" dirty="0"/>
              <a:t>She</a:t>
            </a:r>
            <a:r>
              <a:rPr lang="en-US" sz="3200" dirty="0"/>
              <a:t> made </a:t>
            </a:r>
            <a:r>
              <a:rPr lang="en-US" sz="3200" u="sng" dirty="0"/>
              <a:t>him</a:t>
            </a:r>
            <a:r>
              <a:rPr lang="en-US" sz="3200" dirty="0"/>
              <a:t> dinner</a:t>
            </a:r>
            <a:r>
              <a:rPr lang="en-US" sz="3200" dirty="0" smtClean="0"/>
              <a:t>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“John” </a:t>
            </a:r>
            <a:r>
              <a:rPr lang="en-US" sz="3200" dirty="0" err="1" smtClean="0"/>
              <a:t>và</a:t>
            </a:r>
            <a:r>
              <a:rPr lang="en-US" sz="3200" dirty="0" smtClean="0"/>
              <a:t> “him”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ám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1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nam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“Judy” </a:t>
            </a:r>
            <a:r>
              <a:rPr lang="en-US" sz="3200" dirty="0" err="1" smtClean="0"/>
              <a:t>và</a:t>
            </a:r>
            <a:r>
              <a:rPr lang="en-US" sz="3200" dirty="0" smtClean="0"/>
              <a:t> “she”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ám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1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nữ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253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Phân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giải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đồng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tham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chiếu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Có</a:t>
            </a:r>
            <a:r>
              <a:rPr lang="en-US" sz="3200" dirty="0" smtClean="0"/>
              <a:t> 2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tiếp</a:t>
            </a:r>
            <a:r>
              <a:rPr lang="en-US" sz="3200" dirty="0" smtClean="0"/>
              <a:t> </a:t>
            </a:r>
            <a:r>
              <a:rPr lang="en-US" sz="3200" dirty="0" err="1" smtClean="0"/>
              <a:t>cận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r>
              <a:rPr lang="en-US" sz="3200" dirty="0" smtClean="0"/>
              <a:t>:</a:t>
            </a:r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cận</a:t>
            </a:r>
            <a:r>
              <a:rPr lang="en-US" sz="2800" dirty="0" smtClean="0"/>
              <a:t>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endParaRPr lang="en-US" sz="2800" dirty="0" smtClean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Hướng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cận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máy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tiếp</a:t>
            </a:r>
            <a:r>
              <a:rPr lang="en-US" sz="3200" dirty="0" smtClean="0"/>
              <a:t> </a:t>
            </a:r>
            <a:r>
              <a:rPr lang="en-US" sz="3200" dirty="0" err="1" smtClean="0"/>
              <a:t>cận</a:t>
            </a:r>
            <a:r>
              <a:rPr lang="en-US" sz="3200" dirty="0" smtClean="0"/>
              <a:t> </a:t>
            </a:r>
            <a:r>
              <a:rPr lang="en-US" sz="3200" dirty="0" err="1" smtClean="0"/>
              <a:t>học</a:t>
            </a:r>
            <a:r>
              <a:rPr lang="en-US" sz="3200" dirty="0" smtClean="0"/>
              <a:t> </a:t>
            </a:r>
            <a:r>
              <a:rPr lang="en-US" sz="3200" dirty="0" err="1" smtClean="0"/>
              <a:t>máy</a:t>
            </a:r>
            <a:r>
              <a:rPr lang="en-US" sz="3200" dirty="0" smtClean="0"/>
              <a:t>, </a:t>
            </a:r>
            <a:r>
              <a:rPr lang="en-US" sz="3200" dirty="0" err="1" smtClean="0"/>
              <a:t>có</a:t>
            </a:r>
            <a:r>
              <a:rPr lang="en-US" sz="3200" dirty="0" smtClean="0"/>
              <a:t> 3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đưa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endParaRPr lang="en-US" sz="3200" dirty="0" smtClean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cặp</a:t>
            </a:r>
            <a:r>
              <a:rPr lang="en-US" sz="2800" dirty="0" smtClean="0"/>
              <a:t> </a:t>
            </a:r>
            <a:r>
              <a:rPr lang="en-US" sz="2800" dirty="0" err="1" smtClean="0"/>
              <a:t>khái</a:t>
            </a:r>
            <a:r>
              <a:rPr lang="en-US" sz="2800" dirty="0" smtClean="0"/>
              <a:t> </a:t>
            </a:r>
            <a:r>
              <a:rPr lang="en-US" sz="2800" dirty="0" err="1" smtClean="0"/>
              <a:t>niệm</a:t>
            </a:r>
            <a:endParaRPr lang="en-US" sz="2800" dirty="0" smtClean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endParaRPr lang="en-US" sz="2800" dirty="0" smtClean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71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8512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quyết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endParaRPr lang="en-US" sz="3200" dirty="0" smtClean="0"/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r>
              <a:rPr lang="en-US" sz="3200" b="1" dirty="0" smtClean="0"/>
              <a:t>“</a:t>
            </a:r>
            <a:r>
              <a:rPr lang="en-US" sz="3200" b="1" dirty="0" err="1" smtClean="0"/>
              <a:t>Phân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giải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đồng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tham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chiếu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trên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bệnh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án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điện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với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các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khái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niệm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đã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được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trích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xuất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gán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nhãn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cho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dữ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liệu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tiếng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Anh</a:t>
            </a:r>
            <a:r>
              <a:rPr lang="en-US" sz="3200" b="1" dirty="0" smtClean="0"/>
              <a:t>”</a:t>
            </a:r>
          </a:p>
          <a:p>
            <a:pPr>
              <a:spcBef>
                <a:spcPct val="20000"/>
              </a:spcBef>
              <a:defRPr/>
            </a:pPr>
            <a:endParaRPr lang="en-US" sz="3200" b="1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mở</a:t>
            </a:r>
            <a:r>
              <a:rPr lang="en-US" sz="3200" dirty="0" smtClean="0"/>
              <a:t> </a:t>
            </a:r>
            <a:r>
              <a:rPr lang="en-US" sz="3200" dirty="0" err="1" smtClean="0"/>
              <a:t>rộng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giai</a:t>
            </a:r>
            <a:r>
              <a:rPr lang="en-US" sz="3200" dirty="0" smtClean="0"/>
              <a:t> </a:t>
            </a:r>
            <a:r>
              <a:rPr lang="en-US" sz="3200" dirty="0" err="1" smtClean="0"/>
              <a:t>đoạn</a:t>
            </a:r>
            <a:r>
              <a:rPr lang="en-US" sz="3200" dirty="0" smtClean="0"/>
              <a:t> </a:t>
            </a:r>
            <a:r>
              <a:rPr lang="en-US" sz="3200" dirty="0" err="1" smtClean="0"/>
              <a:t>luận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848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698</Words>
  <Application>Microsoft Office PowerPoint</Application>
  <PresentationFormat>On-screen Show (4:3)</PresentationFormat>
  <Paragraphs>95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.VnTifani Heavy</vt:lpstr>
      <vt:lpstr>Arial</vt:lpstr>
      <vt:lpstr>Calibri</vt:lpstr>
      <vt:lpstr>LM Sans 10</vt:lpstr>
      <vt:lpstr>Wingdings</vt:lpstr>
      <vt:lpstr>Office Theme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NhuVanTran</dc:creator>
  <cp:lastModifiedBy>51104040@stu.hcmut.edu.vn</cp:lastModifiedBy>
  <cp:revision>208</cp:revision>
  <dcterms:created xsi:type="dcterms:W3CDTF">2006-08-16T00:00:00Z</dcterms:created>
  <dcterms:modified xsi:type="dcterms:W3CDTF">2015-06-14T03:22:54Z</dcterms:modified>
</cp:coreProperties>
</file>