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267" r:id="rId4"/>
    <p:sldId id="268" r:id="rId5"/>
    <p:sldId id="271" r:id="rId6"/>
    <p:sldId id="272" r:id="rId7"/>
    <p:sldId id="273" r:id="rId8"/>
    <p:sldId id="282" r:id="rId9"/>
    <p:sldId id="283" r:id="rId10"/>
    <p:sldId id="277" r:id="rId11"/>
    <p:sldId id="279" r:id="rId12"/>
    <p:sldId id="28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25" autoAdjust="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63989-F51D-4B78-87A0-2B42C235069E}" type="datetimeFigureOut">
              <a:rPr lang="en-US" smtClean="0"/>
              <a:t>15-Jun-15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530BA-5437-4DFA-8080-5BAF09EE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8ADEE-DA6F-479F-9793-942DFE9100E4}" type="datetimeFigureOut">
              <a:rPr lang="en-US" smtClean="0"/>
              <a:pPr/>
              <a:t>15-Jun-15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A25F1-B488-4B6B-A919-7989C5970A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60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6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43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59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7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6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95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78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74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59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</a:t>
            </a:r>
            <a:r>
              <a:rPr lang="en-US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smtClean="0"/>
              <a:t>báo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85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89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5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3BD-4A04-42F2-9937-D2ABD88EB778}" type="datetime1">
              <a:rPr lang="en-US" smtClean="0"/>
              <a:t>15-Jun-15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921A-402A-48AB-BAEE-852F9B9B0F7E}" type="datetime1">
              <a:rPr lang="en-US" smtClean="0"/>
              <a:t>15-Jun-15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08C-026F-4BD9-B84F-C6D4B77E740D}" type="datetime1">
              <a:rPr lang="en-US" smtClean="0"/>
              <a:t>15-Jun-15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EC45-0F5D-4AED-BD48-802B04DDCA02}" type="datetime1">
              <a:rPr lang="en-US" smtClean="0"/>
              <a:t>15-Jun-15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1394-E84E-4B9F-9128-D0725CA254B0}" type="datetime1">
              <a:rPr lang="en-US" smtClean="0"/>
              <a:t>15-Jun-15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380D-B93E-479B-B463-98E5D24200DC}" type="datetime1">
              <a:rPr lang="en-US" smtClean="0"/>
              <a:t>15-Jun-15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D9B5-331B-4EF8-A768-FA6F9B48D031}" type="datetime1">
              <a:rPr lang="en-US" smtClean="0"/>
              <a:t>15-Jun-15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ECF8-9A84-4F75-9AC1-2E63C49A7960}" type="datetime1">
              <a:rPr lang="en-US" smtClean="0"/>
              <a:t>15-Jun-15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8D00-E399-4D92-85D1-29CA4F08D160}" type="datetime1">
              <a:rPr lang="en-US" smtClean="0"/>
              <a:t>15-Jun-15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62DB-A5E7-46F9-9321-E7339F471910}" type="datetime1">
              <a:rPr lang="en-US" smtClean="0"/>
              <a:t>15-Jun-15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F65-AFCA-4005-9416-7F0863B45A83}" type="datetime1">
              <a:rPr lang="en-US" smtClean="0"/>
              <a:t>15-Jun-15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39B0C-0A1A-4F29-BE6D-285F3581F013}" type="datetime1">
              <a:rPr lang="en-US" smtClean="0"/>
              <a:t>15-Jun-15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1.vsd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-1" y="3560618"/>
            <a:ext cx="9148376" cy="111125"/>
          </a:xfrm>
          <a:prstGeom prst="rect">
            <a:avLst/>
          </a:prstGeom>
          <a:solidFill>
            <a:srgbClr val="918485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-1" y="2125714"/>
            <a:ext cx="9155401" cy="1527175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1" name="Rectangle 4"/>
          <p:cNvSpPr>
            <a:spLocks/>
          </p:cNvSpPr>
          <p:nvPr/>
        </p:nvSpPr>
        <p:spPr bwMode="auto">
          <a:xfrm>
            <a:off x="-1" y="1981056"/>
            <a:ext cx="9148376" cy="120650"/>
          </a:xfrm>
          <a:prstGeom prst="rect">
            <a:avLst/>
          </a:prstGeom>
          <a:solidFill>
            <a:srgbClr val="E6B1AB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7"/>
          <p:cNvSpPr txBox="1">
            <a:spLocks noChangeArrowheads="1"/>
          </p:cNvSpPr>
          <p:nvPr/>
        </p:nvSpPr>
        <p:spPr>
          <a:xfrm>
            <a:off x="419099" y="2146155"/>
            <a:ext cx="8229600" cy="1470025"/>
          </a:xfrm>
          <a:prstGeom prst="rect">
            <a:avLst/>
          </a:prstGeom>
        </p:spPr>
        <p:txBody>
          <a:bodyPr vert="horz" lIns="91440" tIns="45720" rIns="13208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Phân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giải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đồng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tham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chiếu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trong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bệnh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án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điện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tử</a:t>
            </a:r>
            <a:endParaRPr lang="en-US" sz="2200" dirty="0">
              <a:solidFill>
                <a:schemeClr val="bg1"/>
              </a:solidFill>
              <a:latin typeface=".VnTifani Heavy" pitchFamily="34" charset="0"/>
            </a:endParaRPr>
          </a:p>
        </p:txBody>
      </p:sp>
      <p:sp>
        <p:nvSpPr>
          <p:cNvPr id="21" name="TextBox 14"/>
          <p:cNvSpPr txBox="1">
            <a:spLocks noChangeArrowheads="1"/>
          </p:cNvSpPr>
          <p:nvPr/>
        </p:nvSpPr>
        <p:spPr bwMode="auto">
          <a:xfrm>
            <a:off x="3348080" y="4230598"/>
            <a:ext cx="560070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Nguyễn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Duy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Hưng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- 51101475</a:t>
            </a:r>
          </a:p>
          <a:p>
            <a:pPr algn="r"/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Vương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Anh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Tuấn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- 51104040</a:t>
            </a:r>
          </a:p>
          <a:p>
            <a:pPr algn="r"/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Giáo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viên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hướng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dẫn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: Cao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Hoàng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Trụ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algn="r"/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Giáo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viên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phản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biện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Lương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Thế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Nhân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0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Phương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pháp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xuất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129807"/>
            <a:ext cx="1381563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" y="1474082"/>
            <a:ext cx="1025140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483420"/>
              </p:ext>
            </p:extLst>
          </p:nvPr>
        </p:nvGraphicFramePr>
        <p:xfrm>
          <a:off x="421177" y="1143000"/>
          <a:ext cx="8089895" cy="4926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r:id="rId4" imgW="5505405" imgH="3343454" progId="Visio.Drawing.15">
                  <p:embed/>
                </p:oleObj>
              </mc:Choice>
              <mc:Fallback>
                <p:oleObj r:id="rId4" imgW="5505405" imgH="334345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77" y="1143000"/>
                        <a:ext cx="8089895" cy="49267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539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>
                <a:solidFill>
                  <a:schemeClr val="bg1"/>
                </a:solidFill>
              </a:rPr>
              <a:t>Thí nghiệm đánh giá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Tập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tiếng</a:t>
            </a:r>
            <a:r>
              <a:rPr lang="en-US" sz="3200" dirty="0" smtClean="0"/>
              <a:t> </a:t>
            </a:r>
            <a:r>
              <a:rPr lang="en-US" sz="3200" dirty="0" err="1" smtClean="0"/>
              <a:t>Anh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cung</a:t>
            </a:r>
            <a:r>
              <a:rPr lang="en-US" sz="3200" dirty="0" smtClean="0"/>
              <a:t> </a:t>
            </a:r>
            <a:r>
              <a:rPr lang="en-US" sz="3200" dirty="0" err="1" smtClean="0"/>
              <a:t>cấp</a:t>
            </a:r>
            <a:r>
              <a:rPr lang="en-US" sz="3200" dirty="0" smtClean="0"/>
              <a:t> </a:t>
            </a:r>
            <a:r>
              <a:rPr lang="en-US" sz="3200" dirty="0" err="1" smtClean="0"/>
              <a:t>bởi</a:t>
            </a:r>
            <a:r>
              <a:rPr lang="en-US" sz="3200" dirty="0" smtClean="0"/>
              <a:t> i2b2 </a:t>
            </a:r>
            <a:r>
              <a:rPr lang="en-US" sz="3200" dirty="0" err="1" smtClean="0"/>
              <a:t>kèm</a:t>
            </a:r>
            <a:r>
              <a:rPr lang="en-US" sz="3200" dirty="0" smtClean="0"/>
              <a:t> </a:t>
            </a:r>
            <a:r>
              <a:rPr lang="en-US" sz="3200" dirty="0" err="1" smtClean="0"/>
              <a:t>theo</a:t>
            </a:r>
            <a:r>
              <a:rPr lang="en-US" sz="3200" dirty="0" smtClean="0"/>
              <a:t> </a:t>
            </a:r>
            <a:r>
              <a:rPr lang="en-US" sz="3200" dirty="0" err="1" smtClean="0"/>
              <a:t>thử</a:t>
            </a:r>
            <a:r>
              <a:rPr lang="en-US" sz="3200" dirty="0" smtClean="0"/>
              <a:t> </a:t>
            </a:r>
            <a:r>
              <a:rPr lang="en-US" sz="3200" dirty="0" err="1" smtClean="0"/>
              <a:t>thách</a:t>
            </a:r>
            <a:r>
              <a:rPr lang="en-US" sz="3200" dirty="0" smtClean="0"/>
              <a:t> </a:t>
            </a:r>
            <a:r>
              <a:rPr lang="en-US" sz="3200" dirty="0" err="1" smtClean="0"/>
              <a:t>năm</a:t>
            </a:r>
            <a:r>
              <a:rPr lang="en-US" sz="3200" dirty="0" smtClean="0"/>
              <a:t> 2011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bệnh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r>
              <a:rPr lang="en-US" sz="2800" dirty="0" smtClean="0"/>
              <a:t>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gán</a:t>
            </a:r>
            <a:r>
              <a:rPr lang="en-US" sz="2800" dirty="0" smtClean="0"/>
              <a:t> </a:t>
            </a:r>
            <a:r>
              <a:rPr lang="en-US" sz="2800" dirty="0" err="1" smtClean="0"/>
              <a:t>nhãn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tay</a:t>
            </a:r>
            <a:r>
              <a:rPr lang="en-US" sz="2800" dirty="0" smtClean="0"/>
              <a:t> </a:t>
            </a:r>
            <a:r>
              <a:rPr lang="en-US" sz="2800" dirty="0" err="1" smtClean="0"/>
              <a:t>bởi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chuyên</a:t>
            </a:r>
            <a:r>
              <a:rPr lang="en-US" sz="2800" dirty="0" smtClean="0"/>
              <a:t> </a:t>
            </a:r>
            <a:r>
              <a:rPr lang="en-US" sz="2800" dirty="0" err="1" smtClean="0"/>
              <a:t>gia</a:t>
            </a:r>
            <a:r>
              <a:rPr lang="en-US" sz="2800" dirty="0" smtClean="0"/>
              <a:t> y </a:t>
            </a:r>
            <a:r>
              <a:rPr lang="en-US" sz="2800" dirty="0" err="1" smtClean="0"/>
              <a:t>tế</a:t>
            </a:r>
            <a:endParaRPr lang="en-US" sz="2800" dirty="0" smtClean="0"/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Gồm</a:t>
            </a:r>
            <a:r>
              <a:rPr lang="en-US" sz="2800" dirty="0" smtClean="0"/>
              <a:t> 251 </a:t>
            </a:r>
            <a:r>
              <a:rPr lang="en-US" sz="2800" dirty="0" err="1" smtClean="0"/>
              <a:t>mẫu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tập</a:t>
            </a:r>
            <a:r>
              <a:rPr lang="en-US" sz="2800" dirty="0" smtClean="0"/>
              <a:t> </a:t>
            </a:r>
            <a:r>
              <a:rPr lang="en-US" sz="2800" dirty="0" err="1" smtClean="0"/>
              <a:t>huấn</a:t>
            </a:r>
            <a:r>
              <a:rPr lang="en-US" sz="2800" dirty="0" smtClean="0"/>
              <a:t> </a:t>
            </a:r>
            <a:r>
              <a:rPr lang="en-US" sz="2800" dirty="0" err="1" smtClean="0"/>
              <a:t>luyện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175 </a:t>
            </a:r>
            <a:r>
              <a:rPr lang="en-US" sz="2800" dirty="0" err="1" smtClean="0"/>
              <a:t>mẫu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tập</a:t>
            </a:r>
            <a:r>
              <a:rPr lang="en-US" sz="2800" dirty="0" smtClean="0"/>
              <a:t>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tra</a:t>
            </a:r>
            <a:endParaRPr lang="en-US" sz="28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/>
              <a:t>Tập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tiếng</a:t>
            </a:r>
            <a:r>
              <a:rPr lang="en-US" sz="3200" dirty="0"/>
              <a:t> </a:t>
            </a:r>
            <a:r>
              <a:rPr lang="en-US" sz="3200" dirty="0" err="1"/>
              <a:t>Việt</a:t>
            </a:r>
            <a:r>
              <a:rPr lang="en-US" sz="3200" dirty="0"/>
              <a:t> </a:t>
            </a:r>
            <a:r>
              <a:rPr lang="en-US" sz="3200" dirty="0" err="1"/>
              <a:t>đang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xây</a:t>
            </a:r>
            <a:r>
              <a:rPr lang="en-US" sz="3200" dirty="0"/>
              <a:t> </a:t>
            </a:r>
            <a:r>
              <a:rPr lang="en-US" sz="3200" dirty="0" err="1"/>
              <a:t>dựng</a:t>
            </a:r>
            <a:r>
              <a:rPr lang="en-US" sz="3200" dirty="0"/>
              <a:t> </a:t>
            </a:r>
            <a:r>
              <a:rPr lang="en-US" sz="3200" dirty="0" err="1"/>
              <a:t>tạm</a:t>
            </a:r>
            <a:r>
              <a:rPr lang="en-US" sz="3200" dirty="0"/>
              <a:t> </a:t>
            </a:r>
            <a:r>
              <a:rPr lang="en-US" sz="3200" dirty="0" err="1"/>
              <a:t>thời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1117 </a:t>
            </a:r>
            <a:r>
              <a:rPr lang="en-US" sz="3200" dirty="0" err="1"/>
              <a:t>mẫu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257 </a:t>
            </a:r>
            <a:r>
              <a:rPr lang="en-US" sz="3200" dirty="0" err="1"/>
              <a:t>mẫu</a:t>
            </a:r>
            <a:r>
              <a:rPr lang="en-US" sz="3200" dirty="0"/>
              <a:t> </a:t>
            </a:r>
            <a:r>
              <a:rPr lang="en-US" sz="3200" dirty="0" err="1"/>
              <a:t>đã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gán</a:t>
            </a:r>
            <a:r>
              <a:rPr lang="en-US" sz="3200" dirty="0"/>
              <a:t> </a:t>
            </a:r>
            <a:r>
              <a:rPr lang="en-US" sz="3200" dirty="0" err="1" smtClean="0"/>
              <a:t>nhãn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187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>
                <a:solidFill>
                  <a:schemeClr val="bg1"/>
                </a:solidFill>
              </a:rPr>
              <a:t>Thí nghiệm đánh giá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Hiệu</a:t>
            </a:r>
            <a:r>
              <a:rPr lang="en-US" sz="3200" dirty="0" smtClean="0"/>
              <a:t> </a:t>
            </a:r>
            <a:r>
              <a:rPr lang="en-US" sz="3200" dirty="0" err="1" smtClean="0"/>
              <a:t>năng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đánh</a:t>
            </a:r>
            <a:r>
              <a:rPr lang="en-US" sz="3200" dirty="0" smtClean="0"/>
              <a:t> </a:t>
            </a:r>
            <a:r>
              <a:rPr lang="en-US" sz="3200" dirty="0" err="1" smtClean="0"/>
              <a:t>giá</a:t>
            </a:r>
            <a:r>
              <a:rPr lang="en-US" sz="3200" dirty="0" smtClean="0"/>
              <a:t> qua 3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đo</a:t>
            </a:r>
            <a:r>
              <a:rPr lang="en-US" sz="3200" dirty="0" smtClean="0"/>
              <a:t>: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chính</a:t>
            </a:r>
            <a:r>
              <a:rPr lang="en-US" sz="3200" dirty="0" smtClean="0"/>
              <a:t> </a:t>
            </a:r>
            <a:r>
              <a:rPr lang="en-US" sz="3200" dirty="0" err="1" smtClean="0"/>
              <a:t>xác</a:t>
            </a:r>
            <a:r>
              <a:rPr lang="en-US" sz="3200" dirty="0" smtClean="0"/>
              <a:t> (precision),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đầy</a:t>
            </a:r>
            <a:r>
              <a:rPr lang="en-US" sz="3200" dirty="0" smtClean="0"/>
              <a:t> </a:t>
            </a:r>
            <a:r>
              <a:rPr lang="en-US" sz="3200" dirty="0" err="1" smtClean="0"/>
              <a:t>đủ</a:t>
            </a:r>
            <a:r>
              <a:rPr lang="en-US" sz="3200" dirty="0" smtClean="0"/>
              <a:t> (recall),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độ</a:t>
            </a:r>
            <a:r>
              <a:rPr lang="en-US" sz="3200" dirty="0"/>
              <a:t> </a:t>
            </a:r>
            <a:r>
              <a:rPr lang="en-US" sz="3200" dirty="0" smtClean="0"/>
              <a:t>F </a:t>
            </a:r>
            <a:r>
              <a:rPr lang="en-US" sz="3200" dirty="0" smtClean="0"/>
              <a:t>(F-measure)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đo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tính</a:t>
            </a:r>
            <a:r>
              <a:rPr lang="en-US" sz="3200" dirty="0" smtClean="0"/>
              <a:t> qua 3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đo</a:t>
            </a:r>
            <a:r>
              <a:rPr lang="en-US" sz="3200" dirty="0" smtClean="0"/>
              <a:t> </a:t>
            </a:r>
            <a:r>
              <a:rPr lang="en-US" sz="3200" dirty="0" err="1" smtClean="0"/>
              <a:t>khác</a:t>
            </a:r>
            <a:r>
              <a:rPr lang="en-US" sz="3200" dirty="0" smtClean="0"/>
              <a:t> </a:t>
            </a:r>
            <a:r>
              <a:rPr lang="en-US" sz="3200" dirty="0" err="1" smtClean="0"/>
              <a:t>nhau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MUC, B-CUBED, CEAF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quả</a:t>
            </a:r>
            <a:r>
              <a:rPr lang="en-US" sz="3200" dirty="0" smtClean="0"/>
              <a:t> </a:t>
            </a:r>
            <a:r>
              <a:rPr lang="en-US" sz="3200" dirty="0" err="1" smtClean="0"/>
              <a:t>cuối</a:t>
            </a:r>
            <a:r>
              <a:rPr lang="en-US" sz="3200" dirty="0" smtClean="0"/>
              <a:t> </a:t>
            </a:r>
            <a:r>
              <a:rPr lang="en-US" sz="3200" dirty="0" err="1" smtClean="0"/>
              <a:t>cùng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trung</a:t>
            </a:r>
            <a:r>
              <a:rPr lang="en-US" sz="3200" dirty="0" smtClean="0"/>
              <a:t> </a:t>
            </a:r>
            <a:r>
              <a:rPr lang="en-US" sz="3200" dirty="0" err="1" smtClean="0"/>
              <a:t>bình</a:t>
            </a:r>
            <a:r>
              <a:rPr lang="en-US" sz="3200" dirty="0" smtClean="0"/>
              <a:t> </a:t>
            </a:r>
            <a:r>
              <a:rPr lang="en-US" sz="3200" dirty="0" err="1" smtClean="0"/>
              <a:t>không</a:t>
            </a:r>
            <a:r>
              <a:rPr lang="en-US" sz="3200" dirty="0" smtClean="0"/>
              <a:t> </a:t>
            </a:r>
            <a:r>
              <a:rPr lang="en-US" sz="3200" dirty="0" err="1" smtClean="0"/>
              <a:t>trọng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3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đo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312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Mục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lục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800" y="1371600"/>
            <a:ext cx="7467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Giới</a:t>
            </a:r>
            <a:r>
              <a:rPr lang="en-US" sz="3200" dirty="0" smtClean="0"/>
              <a:t> </a:t>
            </a:r>
            <a:r>
              <a:rPr lang="en-US" sz="3200" dirty="0" err="1" smtClean="0"/>
              <a:t>thiệu</a:t>
            </a:r>
            <a:r>
              <a:rPr lang="en-US" sz="3200" dirty="0" smtClean="0"/>
              <a:t> </a:t>
            </a: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tài</a:t>
            </a:r>
            <a:endParaRPr lang="en-US" sz="3200" dirty="0" smtClean="0"/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Công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liên</a:t>
            </a:r>
            <a:r>
              <a:rPr lang="en-US" sz="3200" dirty="0" smtClean="0"/>
              <a:t> </a:t>
            </a:r>
            <a:r>
              <a:rPr lang="en-US" sz="3200" dirty="0" err="1" smtClean="0"/>
              <a:t>quan</a:t>
            </a:r>
            <a:endParaRPr lang="en-US" sz="3200" dirty="0"/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Phương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pháp</a:t>
            </a:r>
            <a:r>
              <a:rPr lang="en-US" sz="3200" dirty="0" smtClean="0"/>
              <a:t> </a:t>
            </a: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xuất</a:t>
            </a:r>
            <a:endParaRPr lang="en-US" sz="3200" dirty="0"/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smtClean="0"/>
              <a:t>Thí nghiệm đánh giá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2323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Giới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thiệu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tài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ghi</a:t>
            </a:r>
            <a:r>
              <a:rPr lang="en-US" sz="3200" dirty="0" smtClean="0"/>
              <a:t> </a:t>
            </a:r>
            <a:r>
              <a:rPr lang="en-US" sz="3200" dirty="0" err="1" smtClean="0"/>
              <a:t>chép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cá</a:t>
            </a:r>
            <a:r>
              <a:rPr lang="en-US" sz="3200" dirty="0" smtClean="0"/>
              <a:t> </a:t>
            </a:r>
            <a:r>
              <a:rPr lang="en-US" sz="3200" dirty="0" err="1" smtClean="0"/>
              <a:t>nhân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quá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khám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chữa</a:t>
            </a:r>
            <a:r>
              <a:rPr lang="en-US" sz="3200" dirty="0" smtClean="0"/>
              <a:t> </a:t>
            </a:r>
            <a:r>
              <a:rPr lang="en-US" sz="3200" dirty="0" err="1" smtClean="0"/>
              <a:t>bệnh</a:t>
            </a:r>
            <a:endParaRPr lang="en-US" sz="3200" dirty="0" smtClean="0"/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Phiếu</a:t>
            </a:r>
            <a:r>
              <a:rPr lang="en-US" sz="2800" dirty="0" smtClean="0"/>
              <a:t> </a:t>
            </a:r>
            <a:r>
              <a:rPr lang="en-US" sz="2800" dirty="0" err="1" smtClean="0"/>
              <a:t>điều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endParaRPr lang="en-US" sz="2800" dirty="0" smtClean="0"/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Phiếu</a:t>
            </a:r>
            <a:r>
              <a:rPr lang="en-US" sz="2800" dirty="0" smtClean="0"/>
              <a:t> </a:t>
            </a:r>
            <a:r>
              <a:rPr lang="en-US" sz="2800" dirty="0" err="1" smtClean="0"/>
              <a:t>chăm</a:t>
            </a:r>
            <a:r>
              <a:rPr lang="en-US" sz="2800" dirty="0" smtClean="0"/>
              <a:t> </a:t>
            </a:r>
            <a:r>
              <a:rPr lang="en-US" sz="2800" dirty="0" err="1" smtClean="0"/>
              <a:t>sóc</a:t>
            </a:r>
            <a:endParaRPr lang="en-US" sz="2800" dirty="0" smtClean="0"/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Hồ</a:t>
            </a:r>
            <a:r>
              <a:rPr lang="en-US" sz="2800" dirty="0" smtClean="0"/>
              <a:t> </a:t>
            </a:r>
            <a:r>
              <a:rPr lang="en-US" sz="2800" dirty="0" err="1" smtClean="0"/>
              <a:t>sơ</a:t>
            </a:r>
            <a:r>
              <a:rPr lang="en-US" sz="2800" dirty="0" smtClean="0"/>
              <a:t> </a:t>
            </a:r>
            <a:r>
              <a:rPr lang="en-US" sz="2800" dirty="0" err="1" smtClean="0"/>
              <a:t>xuất</a:t>
            </a:r>
            <a:r>
              <a:rPr lang="en-US" sz="2800" dirty="0" smtClean="0"/>
              <a:t> </a:t>
            </a:r>
            <a:r>
              <a:rPr lang="en-US" sz="2800" dirty="0" err="1" smtClean="0"/>
              <a:t>viện</a:t>
            </a:r>
            <a:endParaRPr lang="en-US" sz="28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hóa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đang</a:t>
            </a:r>
            <a:r>
              <a:rPr lang="en-US" sz="3200" dirty="0" smtClean="0"/>
              <a:t> </a:t>
            </a:r>
            <a:r>
              <a:rPr lang="en-US" sz="3200" dirty="0" err="1" smtClean="0"/>
              <a:t>trở</a:t>
            </a:r>
            <a:r>
              <a:rPr lang="en-US" sz="3200" dirty="0" smtClean="0"/>
              <a:t> </a:t>
            </a:r>
            <a:r>
              <a:rPr lang="en-US" sz="3200" dirty="0" err="1" smtClean="0"/>
              <a:t>nên</a:t>
            </a:r>
            <a:r>
              <a:rPr lang="en-US" sz="3200" dirty="0" smtClean="0"/>
              <a:t> </a:t>
            </a:r>
            <a:r>
              <a:rPr lang="en-US" sz="3200" dirty="0" err="1" smtClean="0"/>
              <a:t>phổ</a:t>
            </a:r>
            <a:r>
              <a:rPr lang="en-US" sz="3200" dirty="0" smtClean="0"/>
              <a:t> </a:t>
            </a:r>
            <a:r>
              <a:rPr lang="en-US" sz="3200" dirty="0" err="1" smtClean="0"/>
              <a:t>biến</a:t>
            </a:r>
            <a:r>
              <a:rPr lang="en-US" sz="3200" dirty="0" smtClean="0"/>
              <a:t> </a:t>
            </a:r>
            <a:r>
              <a:rPr lang="en-US" sz="3200" dirty="0" err="1" smtClean="0"/>
              <a:t>hơn</a:t>
            </a:r>
            <a:endParaRPr lang="en-US" sz="32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điện</a:t>
            </a:r>
            <a:r>
              <a:rPr lang="en-US" sz="3200" dirty="0" smtClean="0"/>
              <a:t> </a:t>
            </a:r>
            <a:r>
              <a:rPr lang="en-US" sz="3200" dirty="0" err="1" smtClean="0"/>
              <a:t>tử</a:t>
            </a:r>
            <a:r>
              <a:rPr lang="en-US" sz="3200" dirty="0" smtClean="0"/>
              <a:t> </a:t>
            </a:r>
            <a:r>
              <a:rPr lang="en-US" sz="3200" dirty="0" err="1" smtClean="0"/>
              <a:t>đang</a:t>
            </a:r>
            <a:r>
              <a:rPr lang="en-US" sz="3200" dirty="0" smtClean="0"/>
              <a:t> </a:t>
            </a:r>
            <a:r>
              <a:rPr lang="en-US" sz="3200" dirty="0" err="1" smtClean="0"/>
              <a:t>dần</a:t>
            </a:r>
            <a:r>
              <a:rPr lang="en-US" sz="3200" dirty="0" smtClean="0"/>
              <a:t> </a:t>
            </a:r>
            <a:r>
              <a:rPr lang="en-US" sz="3200" dirty="0" err="1" smtClean="0"/>
              <a:t>thay</a:t>
            </a:r>
            <a:r>
              <a:rPr lang="en-US" sz="3200" dirty="0" smtClean="0"/>
              <a:t> </a:t>
            </a:r>
            <a:r>
              <a:rPr lang="en-US" sz="3200" dirty="0" err="1" smtClean="0"/>
              <a:t>thế</a:t>
            </a:r>
            <a:r>
              <a:rPr lang="en-US" sz="3200" dirty="0" smtClean="0"/>
              <a:t> </a:t>
            </a: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truyền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672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Giới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thiệu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tài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cần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khai</a:t>
            </a:r>
            <a:r>
              <a:rPr lang="en-US" sz="3200" dirty="0" smtClean="0"/>
              <a:t> </a:t>
            </a:r>
            <a:r>
              <a:rPr lang="en-US" sz="3200" dirty="0" err="1" smtClean="0"/>
              <a:t>thác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hiệu</a:t>
            </a:r>
            <a:r>
              <a:rPr lang="en-US" sz="3200" dirty="0" smtClean="0"/>
              <a:t> </a:t>
            </a:r>
            <a:r>
              <a:rPr lang="en-US" sz="3200" dirty="0" err="1" smtClean="0"/>
              <a:t>quả</a:t>
            </a:r>
            <a:endParaRPr lang="en-US" sz="32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hướng</a:t>
            </a:r>
            <a:r>
              <a:rPr lang="en-US" sz="3200" dirty="0" smtClean="0"/>
              <a:t> </a:t>
            </a:r>
            <a:r>
              <a:rPr lang="en-US" sz="3200" dirty="0" err="1" smtClean="0"/>
              <a:t>nghiên</a:t>
            </a:r>
            <a:r>
              <a:rPr lang="en-US" sz="3200" dirty="0" smtClean="0"/>
              <a:t> </a:t>
            </a:r>
            <a:r>
              <a:rPr lang="en-US" sz="3200" dirty="0" err="1" smtClean="0"/>
              <a:t>cứu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đồng</a:t>
            </a:r>
            <a:r>
              <a:rPr lang="en-US" sz="3200" dirty="0" smtClean="0"/>
              <a:t> </a:t>
            </a:r>
            <a:r>
              <a:rPr lang="en-US" sz="3200" dirty="0" err="1" smtClean="0"/>
              <a:t>tham</a:t>
            </a:r>
            <a:r>
              <a:rPr lang="en-US" sz="3200" dirty="0" smtClean="0"/>
              <a:t> </a:t>
            </a:r>
            <a:r>
              <a:rPr lang="en-US" sz="3200" dirty="0" err="1" smtClean="0"/>
              <a:t>chiếu</a:t>
            </a:r>
            <a:r>
              <a:rPr lang="en-US" sz="3200" dirty="0" smtClean="0"/>
              <a:t> (PGĐTC)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PGĐTC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xác</a:t>
            </a:r>
            <a:r>
              <a:rPr lang="en-US" sz="3200" dirty="0" smtClean="0"/>
              <a:t> </a:t>
            </a:r>
            <a:r>
              <a:rPr lang="en-US" sz="3200" dirty="0" err="1" smtClean="0"/>
              <a:t>định</a:t>
            </a:r>
            <a:r>
              <a:rPr lang="en-US" sz="3200" dirty="0" smtClean="0"/>
              <a:t> </a:t>
            </a:r>
            <a:r>
              <a:rPr lang="en-US" sz="3200" dirty="0" err="1" smtClean="0"/>
              <a:t>hai</a:t>
            </a:r>
            <a:r>
              <a:rPr lang="en-US" sz="3200" dirty="0" smtClean="0"/>
              <a:t> </a:t>
            </a:r>
            <a:r>
              <a:rPr lang="en-US" sz="3200" dirty="0" err="1" smtClean="0"/>
              <a:t>khái</a:t>
            </a:r>
            <a:r>
              <a:rPr lang="en-US" sz="3200" dirty="0" smtClean="0"/>
              <a:t> </a:t>
            </a:r>
            <a:r>
              <a:rPr lang="en-US" sz="3200" dirty="0" err="1" smtClean="0"/>
              <a:t>niệm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văn</a:t>
            </a:r>
            <a:r>
              <a:rPr lang="en-US" sz="3200" dirty="0" smtClean="0"/>
              <a:t> </a:t>
            </a:r>
            <a:r>
              <a:rPr lang="en-US" sz="3200" dirty="0" err="1" smtClean="0"/>
              <a:t>bản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cùng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</a:t>
            </a:r>
            <a:r>
              <a:rPr lang="en-US" sz="3200" dirty="0" err="1" smtClean="0"/>
              <a:t>tới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thực</a:t>
            </a:r>
            <a:r>
              <a:rPr lang="en-US" sz="3200" dirty="0" smtClean="0"/>
              <a:t> </a:t>
            </a:r>
            <a:r>
              <a:rPr lang="en-US" sz="3200" dirty="0" err="1" smtClean="0"/>
              <a:t>thể</a:t>
            </a:r>
            <a:r>
              <a:rPr lang="en-US" sz="3200" dirty="0" smtClean="0"/>
              <a:t> hay </a:t>
            </a:r>
            <a:r>
              <a:rPr lang="en-US" sz="3200" dirty="0" err="1" smtClean="0"/>
              <a:t>không</a:t>
            </a:r>
            <a:endParaRPr lang="en-US" sz="32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PGĐTC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bước</a:t>
            </a:r>
            <a:r>
              <a:rPr lang="en-US" sz="3200" dirty="0" smtClean="0"/>
              <a:t> </a:t>
            </a:r>
            <a:r>
              <a:rPr lang="en-US" sz="3200" dirty="0" err="1" smtClean="0"/>
              <a:t>đầu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việc</a:t>
            </a:r>
            <a:r>
              <a:rPr lang="en-US" sz="3200" dirty="0" smtClean="0"/>
              <a:t> </a:t>
            </a:r>
            <a:r>
              <a:rPr lang="en-US" sz="3200" dirty="0" err="1" smtClean="0"/>
              <a:t>khai</a:t>
            </a:r>
            <a:r>
              <a:rPr lang="en-US" sz="3200" dirty="0" smtClean="0"/>
              <a:t> </a:t>
            </a:r>
            <a:r>
              <a:rPr lang="en-US" sz="3200" dirty="0" err="1" smtClean="0"/>
              <a:t>thác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trong</a:t>
            </a:r>
            <a:r>
              <a:rPr lang="en-US" sz="3200" dirty="0"/>
              <a:t> </a:t>
            </a:r>
            <a:r>
              <a:rPr lang="en-US" sz="3200" dirty="0" smtClean="0"/>
              <a:t>BADT </a:t>
            </a:r>
            <a:r>
              <a:rPr lang="en-US" sz="3200" dirty="0" err="1" smtClean="0"/>
              <a:t>nhưng</a:t>
            </a:r>
            <a:r>
              <a:rPr lang="en-US" sz="3200" dirty="0" smtClean="0"/>
              <a:t> </a:t>
            </a:r>
            <a:r>
              <a:rPr lang="en-US" sz="3200" dirty="0" err="1" smtClean="0"/>
              <a:t>chưa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nghiên</a:t>
            </a:r>
            <a:r>
              <a:rPr lang="en-US" sz="3200" dirty="0" smtClean="0"/>
              <a:t> </a:t>
            </a:r>
            <a:r>
              <a:rPr lang="en-US" sz="3200" dirty="0" err="1" smtClean="0"/>
              <a:t>cứu</a:t>
            </a:r>
            <a:r>
              <a:rPr lang="en-US" sz="3200" dirty="0" smtClean="0"/>
              <a:t> </a:t>
            </a:r>
            <a:r>
              <a:rPr lang="en-US" sz="3200" dirty="0" err="1" smtClean="0"/>
              <a:t>nhiều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498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Giới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thiệu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tài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đề</a:t>
            </a:r>
            <a:r>
              <a:rPr lang="en-US" sz="3200" dirty="0"/>
              <a:t> </a:t>
            </a:r>
            <a:r>
              <a:rPr lang="en-US" sz="3200" dirty="0" err="1"/>
              <a:t>xuất</a:t>
            </a:r>
            <a:r>
              <a:rPr lang="en-US" sz="3200" dirty="0"/>
              <a:t>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quyết</a:t>
            </a:r>
            <a:r>
              <a:rPr lang="en-US" sz="3200" dirty="0"/>
              <a:t> </a:t>
            </a:r>
            <a:r>
              <a:rPr lang="en-US" sz="3200" dirty="0" err="1" smtClean="0"/>
              <a:t>là</a:t>
            </a:r>
            <a:endParaRPr lang="en-US" sz="3200" dirty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3200" dirty="0"/>
          </a:p>
          <a:p>
            <a:pPr>
              <a:spcBef>
                <a:spcPct val="20000"/>
              </a:spcBef>
              <a:defRPr/>
            </a:pPr>
            <a:r>
              <a:rPr lang="en-US" sz="3200" b="1" dirty="0"/>
              <a:t>“</a:t>
            </a:r>
            <a:r>
              <a:rPr lang="en-US" sz="3200" b="1" dirty="0" err="1"/>
              <a:t>Phân</a:t>
            </a:r>
            <a:r>
              <a:rPr lang="en-US" sz="3200" b="1" dirty="0"/>
              <a:t> </a:t>
            </a:r>
            <a:r>
              <a:rPr lang="en-US" sz="3200" b="1" dirty="0" err="1"/>
              <a:t>giải</a:t>
            </a:r>
            <a:r>
              <a:rPr lang="en-US" sz="3200" b="1" dirty="0"/>
              <a:t> </a:t>
            </a:r>
            <a:r>
              <a:rPr lang="en-US" sz="3200" b="1" dirty="0" err="1"/>
              <a:t>đồng</a:t>
            </a:r>
            <a:r>
              <a:rPr lang="en-US" sz="3200" b="1" dirty="0"/>
              <a:t> </a:t>
            </a:r>
            <a:r>
              <a:rPr lang="en-US" sz="3200" b="1" dirty="0" err="1"/>
              <a:t>tham</a:t>
            </a:r>
            <a:r>
              <a:rPr lang="en-US" sz="3200" b="1" dirty="0"/>
              <a:t> </a:t>
            </a:r>
            <a:r>
              <a:rPr lang="en-US" sz="3200" b="1" dirty="0" err="1"/>
              <a:t>chiếu</a:t>
            </a:r>
            <a:r>
              <a:rPr lang="en-US" sz="3200" b="1" dirty="0"/>
              <a:t> </a:t>
            </a:r>
            <a:r>
              <a:rPr lang="en-US" sz="3200" b="1" dirty="0" err="1" smtClean="0"/>
              <a:t>cho</a:t>
            </a:r>
            <a:r>
              <a:rPr lang="en-US" sz="3200" b="1" dirty="0" smtClean="0"/>
              <a:t> </a:t>
            </a:r>
            <a:r>
              <a:rPr lang="en-US" sz="3200" b="1" dirty="0" err="1"/>
              <a:t>bệnh</a:t>
            </a:r>
            <a:r>
              <a:rPr lang="en-US" sz="3200" b="1" dirty="0"/>
              <a:t> </a:t>
            </a:r>
            <a:r>
              <a:rPr lang="en-US" sz="3200" b="1" dirty="0" err="1"/>
              <a:t>án</a:t>
            </a:r>
            <a:r>
              <a:rPr lang="en-US" sz="3200" b="1" dirty="0"/>
              <a:t> </a:t>
            </a:r>
            <a:r>
              <a:rPr lang="en-US" sz="3200" b="1" dirty="0" err="1"/>
              <a:t>điện</a:t>
            </a:r>
            <a:r>
              <a:rPr lang="en-US" sz="3200" b="1" dirty="0"/>
              <a:t> </a:t>
            </a:r>
            <a:r>
              <a:rPr lang="en-US" sz="3200" b="1" dirty="0" err="1"/>
              <a:t>tử</a:t>
            </a:r>
            <a:r>
              <a:rPr lang="en-US" sz="3200" b="1" dirty="0"/>
              <a:t> </a:t>
            </a:r>
            <a:r>
              <a:rPr lang="en-US" sz="3200" b="1" dirty="0" err="1"/>
              <a:t>với</a:t>
            </a:r>
            <a:r>
              <a:rPr lang="en-US" sz="3200" b="1" dirty="0"/>
              <a:t> </a:t>
            </a:r>
            <a:r>
              <a:rPr lang="en-US" sz="3200" b="1" dirty="0" err="1"/>
              <a:t>các</a:t>
            </a:r>
            <a:r>
              <a:rPr lang="en-US" sz="3200" b="1" dirty="0"/>
              <a:t> </a:t>
            </a:r>
            <a:r>
              <a:rPr lang="en-US" sz="3200" b="1" dirty="0" err="1"/>
              <a:t>khái</a:t>
            </a:r>
            <a:r>
              <a:rPr lang="en-US" sz="3200" b="1" dirty="0"/>
              <a:t> </a:t>
            </a:r>
            <a:r>
              <a:rPr lang="en-US" sz="3200" b="1" dirty="0" err="1"/>
              <a:t>niệm</a:t>
            </a:r>
            <a:r>
              <a:rPr lang="en-US" sz="3200" b="1" dirty="0"/>
              <a:t> </a:t>
            </a:r>
            <a:r>
              <a:rPr lang="en-US" sz="3200" b="1" dirty="0" err="1"/>
              <a:t>đã</a:t>
            </a:r>
            <a:r>
              <a:rPr lang="en-US" sz="3200" b="1" dirty="0"/>
              <a:t> </a:t>
            </a:r>
            <a:r>
              <a:rPr lang="en-US" sz="3200" b="1" dirty="0" err="1"/>
              <a:t>được</a:t>
            </a:r>
            <a:r>
              <a:rPr lang="en-US" sz="3200" b="1" dirty="0"/>
              <a:t> </a:t>
            </a:r>
            <a:r>
              <a:rPr lang="en-US" sz="3200" b="1" dirty="0" err="1"/>
              <a:t>trích</a:t>
            </a:r>
            <a:r>
              <a:rPr lang="en-US" sz="3200" b="1" dirty="0"/>
              <a:t> </a:t>
            </a:r>
            <a:r>
              <a:rPr lang="en-US" sz="3200" b="1" dirty="0" err="1"/>
              <a:t>xuất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</a:t>
            </a:r>
            <a:r>
              <a:rPr lang="en-US" sz="3200" b="1" dirty="0" err="1"/>
              <a:t>gán</a:t>
            </a:r>
            <a:r>
              <a:rPr lang="en-US" sz="3200" b="1" dirty="0"/>
              <a:t> </a:t>
            </a:r>
            <a:r>
              <a:rPr lang="en-US" sz="3200" b="1" dirty="0" err="1"/>
              <a:t>nhãn</a:t>
            </a:r>
            <a:r>
              <a:rPr lang="en-US" sz="3200" b="1" dirty="0"/>
              <a:t> </a:t>
            </a:r>
            <a:r>
              <a:rPr lang="en-US" sz="3200" b="1" dirty="0" err="1" smtClean="0"/>
              <a:t>trên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dữ</a:t>
            </a:r>
            <a:r>
              <a:rPr lang="en-US" sz="3200" b="1" dirty="0" smtClean="0"/>
              <a:t> </a:t>
            </a:r>
            <a:r>
              <a:rPr lang="en-US" sz="3200" b="1" dirty="0" err="1"/>
              <a:t>liệu</a:t>
            </a:r>
            <a:r>
              <a:rPr lang="en-US" sz="3200" b="1" dirty="0"/>
              <a:t> </a:t>
            </a:r>
            <a:r>
              <a:rPr lang="en-US" sz="3200" b="1" dirty="0" err="1"/>
              <a:t>tiếng</a:t>
            </a:r>
            <a:r>
              <a:rPr lang="en-US" sz="3200" b="1" dirty="0"/>
              <a:t> </a:t>
            </a:r>
            <a:r>
              <a:rPr lang="en-US" sz="3200" b="1" dirty="0" err="1"/>
              <a:t>Anh</a:t>
            </a:r>
            <a:r>
              <a:rPr lang="en-US" sz="3200" b="1" dirty="0" smtClean="0"/>
              <a:t>”</a:t>
            </a:r>
          </a:p>
          <a:p>
            <a:pPr>
              <a:spcBef>
                <a:spcPct val="20000"/>
              </a:spcBef>
              <a:defRPr/>
            </a:pPr>
            <a:endParaRPr lang="en-US" sz="3200" b="1" dirty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Làm</a:t>
            </a:r>
            <a:r>
              <a:rPr lang="en-US" sz="3200" dirty="0" smtClean="0"/>
              <a:t> </a:t>
            </a:r>
            <a:r>
              <a:rPr lang="en-US" sz="3200" dirty="0" err="1" smtClean="0"/>
              <a:t>nền</a:t>
            </a:r>
            <a:r>
              <a:rPr lang="en-US" sz="3200" dirty="0" smtClean="0"/>
              <a:t> </a:t>
            </a:r>
            <a:r>
              <a:rPr lang="en-US" sz="3200" dirty="0" err="1" smtClean="0"/>
              <a:t>tảng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việc</a:t>
            </a:r>
            <a:r>
              <a:rPr lang="en-US" sz="3200" dirty="0" smtClean="0"/>
              <a:t> </a:t>
            </a:r>
            <a:r>
              <a:rPr lang="en-US" sz="3200" dirty="0" err="1" smtClean="0"/>
              <a:t>áp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lên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tiếng</a:t>
            </a:r>
            <a:r>
              <a:rPr lang="en-US" sz="3200" dirty="0" smtClean="0"/>
              <a:t> </a:t>
            </a:r>
            <a:r>
              <a:rPr lang="en-US" sz="3200" dirty="0" err="1" smtClean="0"/>
              <a:t>Việt</a:t>
            </a:r>
            <a:endParaRPr lang="en-US" sz="3200" dirty="0" smtClean="0"/>
          </a:p>
          <a:p>
            <a:pPr>
              <a:spcBef>
                <a:spcPct val="20000"/>
              </a:spcBef>
              <a:defRPr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524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Giới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thiệu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tài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b="1" dirty="0" err="1"/>
              <a:t>Đầu</a:t>
            </a:r>
            <a:r>
              <a:rPr lang="en-US" sz="3200" b="1" dirty="0"/>
              <a:t> </a:t>
            </a:r>
            <a:r>
              <a:rPr lang="en-US" sz="3200" b="1" dirty="0" err="1"/>
              <a:t>vào</a:t>
            </a:r>
            <a:r>
              <a:rPr lang="en-US" sz="3200" b="1" dirty="0"/>
              <a:t>: </a:t>
            </a:r>
            <a:r>
              <a:rPr lang="en-US" sz="3200" dirty="0" err="1"/>
              <a:t>gồm</a:t>
            </a:r>
            <a:r>
              <a:rPr lang="en-US" sz="3200" dirty="0"/>
              <a:t> 2 </a:t>
            </a:r>
            <a:r>
              <a:rPr lang="en-US" sz="3200" dirty="0" err="1"/>
              <a:t>phần</a:t>
            </a:r>
            <a:r>
              <a:rPr lang="en-US" sz="3200" dirty="0"/>
              <a:t>:</a:t>
            </a:r>
            <a:endParaRPr lang="en-US" sz="3200" b="1" dirty="0"/>
          </a:p>
          <a:p>
            <a:pPr marL="1428750" lvl="2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hồ</a:t>
            </a:r>
            <a:r>
              <a:rPr lang="en-US" sz="2800" dirty="0"/>
              <a:t> </a:t>
            </a: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/>
              <a:t>viện</a:t>
            </a:r>
            <a:endParaRPr lang="en-US" sz="2800" dirty="0"/>
          </a:p>
          <a:p>
            <a:pPr marL="1428750" lvl="2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khái</a:t>
            </a:r>
            <a:r>
              <a:rPr lang="en-US" sz="2800" dirty="0"/>
              <a:t> </a:t>
            </a:r>
            <a:r>
              <a:rPr lang="en-US" sz="2800" dirty="0" err="1"/>
              <a:t>niệm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trích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gán</a:t>
            </a:r>
            <a:r>
              <a:rPr lang="en-US" sz="2800" dirty="0"/>
              <a:t> </a:t>
            </a:r>
            <a:r>
              <a:rPr lang="en-US" sz="2800" dirty="0" err="1"/>
              <a:t>nhãn</a:t>
            </a:r>
            <a:endParaRPr lang="en-US" sz="2800" dirty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b="1" dirty="0" err="1"/>
              <a:t>Đầu</a:t>
            </a:r>
            <a:r>
              <a:rPr lang="en-US" sz="3200" b="1" dirty="0"/>
              <a:t> </a:t>
            </a:r>
            <a:r>
              <a:rPr lang="en-US" sz="3200" b="1" dirty="0" err="1"/>
              <a:t>ra</a:t>
            </a:r>
            <a:r>
              <a:rPr lang="en-US" sz="3200" b="1" dirty="0"/>
              <a:t>: </a:t>
            </a:r>
            <a:r>
              <a:rPr lang="en-US" sz="3200" dirty="0" err="1"/>
              <a:t>danh</a:t>
            </a:r>
            <a:r>
              <a:rPr lang="en-US" sz="3200" dirty="0"/>
              <a:t> </a:t>
            </a:r>
            <a:r>
              <a:rPr lang="en-US" sz="3200" dirty="0" err="1"/>
              <a:t>sách</a:t>
            </a:r>
            <a:r>
              <a:rPr lang="en-US" sz="3200" dirty="0"/>
              <a:t> </a:t>
            </a:r>
            <a:r>
              <a:rPr lang="en-US" sz="3200" dirty="0" err="1"/>
              <a:t>chuỗi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khái</a:t>
            </a:r>
            <a:r>
              <a:rPr lang="en-US" sz="3200" dirty="0"/>
              <a:t> </a:t>
            </a:r>
            <a:r>
              <a:rPr lang="en-US" sz="3200" dirty="0" err="1"/>
              <a:t>niệm</a:t>
            </a:r>
            <a:r>
              <a:rPr lang="en-US" sz="3200" dirty="0"/>
              <a:t> </a:t>
            </a:r>
            <a:r>
              <a:rPr lang="en-US" sz="3200" dirty="0" err="1"/>
              <a:t>đồng</a:t>
            </a:r>
            <a:r>
              <a:rPr lang="en-US" sz="3200" dirty="0"/>
              <a:t> </a:t>
            </a:r>
            <a:r>
              <a:rPr lang="en-US" sz="3200" err="1"/>
              <a:t>tham</a:t>
            </a:r>
            <a:r>
              <a:rPr lang="en-US" sz="3200"/>
              <a:t> </a:t>
            </a:r>
            <a:r>
              <a:rPr lang="en-US" sz="3200" smtClean="0"/>
              <a:t>chiếu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2537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Công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trình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liên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quan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Thử</a:t>
            </a:r>
            <a:r>
              <a:rPr lang="en-US" sz="3200" dirty="0" smtClean="0"/>
              <a:t> </a:t>
            </a:r>
            <a:r>
              <a:rPr lang="en-US" sz="3200" dirty="0" err="1"/>
              <a:t>thách</a:t>
            </a:r>
            <a:r>
              <a:rPr lang="en-US" sz="3200" dirty="0"/>
              <a:t> </a:t>
            </a:r>
            <a:r>
              <a:rPr lang="en-US" sz="3200" dirty="0" err="1"/>
              <a:t>năm</a:t>
            </a:r>
            <a:r>
              <a:rPr lang="en-US" sz="3200" dirty="0"/>
              <a:t> 2011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i="1" dirty="0" err="1"/>
              <a:t>Phân</a:t>
            </a:r>
            <a:r>
              <a:rPr lang="en-US" sz="3200" i="1" dirty="0"/>
              <a:t> </a:t>
            </a:r>
            <a:r>
              <a:rPr lang="en-US" sz="3200" i="1" dirty="0" err="1"/>
              <a:t>giải</a:t>
            </a:r>
            <a:r>
              <a:rPr lang="en-US" sz="3200" i="1" dirty="0"/>
              <a:t> </a:t>
            </a:r>
            <a:r>
              <a:rPr lang="en-US" sz="3200" i="1" dirty="0" err="1"/>
              <a:t>đồng</a:t>
            </a:r>
            <a:r>
              <a:rPr lang="en-US" sz="3200" i="1" dirty="0"/>
              <a:t> </a:t>
            </a:r>
            <a:r>
              <a:rPr lang="en-US" sz="3200" i="1" dirty="0" err="1"/>
              <a:t>tham</a:t>
            </a:r>
            <a:r>
              <a:rPr lang="en-US" sz="3200" i="1" dirty="0"/>
              <a:t> </a:t>
            </a:r>
            <a:r>
              <a:rPr lang="en-US" sz="3200" i="1" dirty="0" err="1"/>
              <a:t>chiếu</a:t>
            </a:r>
            <a:r>
              <a:rPr lang="en-US" sz="3200" i="1" dirty="0"/>
              <a:t> </a:t>
            </a:r>
            <a:r>
              <a:rPr lang="en-US" sz="3200" i="1" dirty="0" err="1" smtClean="0"/>
              <a:t>cho</a:t>
            </a:r>
            <a:r>
              <a:rPr lang="en-US" sz="3200" i="1" dirty="0" smtClean="0"/>
              <a:t> </a:t>
            </a:r>
            <a:r>
              <a:rPr lang="en-US" sz="3200" i="1" dirty="0" err="1"/>
              <a:t>bệnh</a:t>
            </a:r>
            <a:r>
              <a:rPr lang="en-US" sz="3200" i="1" dirty="0"/>
              <a:t> </a:t>
            </a:r>
            <a:r>
              <a:rPr lang="en-US" sz="3200" i="1" dirty="0" err="1"/>
              <a:t>án</a:t>
            </a:r>
            <a:r>
              <a:rPr lang="en-US" sz="3200" i="1" dirty="0"/>
              <a:t> </a:t>
            </a:r>
            <a:r>
              <a:rPr lang="en-US" sz="3200" i="1" dirty="0" err="1"/>
              <a:t>điện</a:t>
            </a:r>
            <a:r>
              <a:rPr lang="en-US" sz="3200" i="1" dirty="0"/>
              <a:t> </a:t>
            </a:r>
            <a:r>
              <a:rPr lang="en-US" sz="3200" i="1" dirty="0" err="1" smtClean="0"/>
              <a:t>tử</a:t>
            </a:r>
            <a:endParaRPr lang="en-US" sz="3200" i="1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Hơn</a:t>
            </a:r>
            <a:r>
              <a:rPr lang="en-US" sz="3200" dirty="0" smtClean="0"/>
              <a:t> 20 </a:t>
            </a:r>
            <a:r>
              <a:rPr lang="en-US" sz="3200" dirty="0" err="1" smtClean="0"/>
              <a:t>nhóm</a:t>
            </a:r>
            <a:r>
              <a:rPr lang="en-US" sz="3200" dirty="0" smtClean="0"/>
              <a:t> </a:t>
            </a:r>
            <a:r>
              <a:rPr lang="en-US" sz="3200" dirty="0" err="1" smtClean="0"/>
              <a:t>dự</a:t>
            </a:r>
            <a:r>
              <a:rPr lang="en-US" sz="3200" dirty="0" smtClean="0"/>
              <a:t> </a:t>
            </a:r>
            <a:r>
              <a:rPr lang="en-US" sz="3200" dirty="0" err="1" smtClean="0"/>
              <a:t>thi</a:t>
            </a:r>
            <a:r>
              <a:rPr lang="en-US" sz="3200" dirty="0" smtClean="0"/>
              <a:t> </a:t>
            </a: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xuất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phương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pháp</a:t>
            </a:r>
            <a:endParaRPr lang="en-US" sz="3200" dirty="0" smtClean="0"/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dựa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luật</a:t>
            </a:r>
            <a:endParaRPr lang="en-US" sz="2800" dirty="0" smtClean="0"/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học</a:t>
            </a:r>
            <a:r>
              <a:rPr lang="en-US" sz="2800" dirty="0" smtClean="0"/>
              <a:t> </a:t>
            </a:r>
            <a:r>
              <a:rPr lang="en-US" sz="2800" dirty="0" err="1" smtClean="0"/>
              <a:t>máy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giám</a:t>
            </a:r>
            <a:r>
              <a:rPr lang="en-US" sz="2800" dirty="0" smtClean="0"/>
              <a:t> </a:t>
            </a:r>
            <a:r>
              <a:rPr lang="en-US" sz="2800" dirty="0" err="1" smtClean="0"/>
              <a:t>sát</a:t>
            </a:r>
            <a:endParaRPr lang="en-US" sz="2800" dirty="0" smtClean="0"/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lai</a:t>
            </a:r>
            <a:endParaRPr lang="en-US" sz="2800" dirty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Phương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pháp</a:t>
            </a:r>
            <a:r>
              <a:rPr lang="en-US" sz="3200" dirty="0"/>
              <a:t>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học</a:t>
            </a:r>
            <a:r>
              <a:rPr lang="en-US" sz="3200" dirty="0" smtClean="0"/>
              <a:t> </a:t>
            </a:r>
            <a:r>
              <a:rPr lang="en-US" sz="3200" dirty="0" err="1" smtClean="0"/>
              <a:t>máy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giám</a:t>
            </a:r>
            <a:r>
              <a:rPr lang="en-US" sz="3200" dirty="0" smtClean="0"/>
              <a:t> </a:t>
            </a:r>
            <a:r>
              <a:rPr lang="en-US" sz="3200" dirty="0" err="1" smtClean="0"/>
              <a:t>sát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quả</a:t>
            </a:r>
            <a:r>
              <a:rPr lang="en-US" sz="3200" dirty="0" smtClean="0"/>
              <a:t> </a:t>
            </a:r>
            <a:r>
              <a:rPr lang="en-US" sz="3200" dirty="0" err="1" smtClean="0"/>
              <a:t>tốt</a:t>
            </a:r>
            <a:r>
              <a:rPr lang="en-US" sz="3200" dirty="0" smtClean="0"/>
              <a:t> </a:t>
            </a:r>
            <a:r>
              <a:rPr lang="en-US" sz="3200" dirty="0" err="1" smtClean="0"/>
              <a:t>nhất</a:t>
            </a:r>
            <a:r>
              <a:rPr lang="en-US" sz="3200" dirty="0" smtClean="0"/>
              <a:t> </a:t>
            </a:r>
            <a:r>
              <a:rPr lang="en-US" sz="3200" dirty="0" err="1" smtClean="0"/>
              <a:t>với</a:t>
            </a:r>
            <a:r>
              <a:rPr lang="en-US" sz="3200" dirty="0" smtClean="0"/>
              <a:t> </a:t>
            </a:r>
            <a:r>
              <a:rPr lang="en-US" sz="3200" dirty="0" err="1" smtClean="0"/>
              <a:t>độ</a:t>
            </a:r>
            <a:r>
              <a:rPr lang="en-US" sz="3200" dirty="0" smtClean="0"/>
              <a:t> F = 0.915</a:t>
            </a:r>
          </a:p>
        </p:txBody>
      </p:sp>
    </p:spTree>
    <p:extLst>
      <p:ext uri="{BB962C8B-B14F-4D97-AF65-F5344CB8AC3E}">
        <p14:creationId xmlns:p14="http://schemas.microsoft.com/office/powerpoint/2010/main" val="375710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>
                <a:solidFill>
                  <a:schemeClr val="bg1"/>
                </a:solidFill>
              </a:rPr>
              <a:t>Công trình liên quan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Ba </a:t>
            </a:r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học</a:t>
            </a:r>
            <a:r>
              <a:rPr lang="en-US" sz="3200" dirty="0" smtClean="0"/>
              <a:t> </a:t>
            </a:r>
            <a:r>
              <a:rPr lang="en-US" sz="3200" dirty="0" err="1" smtClean="0"/>
              <a:t>máy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giám</a:t>
            </a:r>
            <a:r>
              <a:rPr lang="en-US" sz="3200" dirty="0" smtClean="0"/>
              <a:t> </a:t>
            </a:r>
            <a:r>
              <a:rPr lang="en-US" sz="3200" dirty="0" err="1" smtClean="0"/>
              <a:t>sát</a:t>
            </a:r>
            <a:r>
              <a:rPr lang="en-US" sz="3200" dirty="0" smtClean="0"/>
              <a:t> </a:t>
            </a: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quyết</a:t>
            </a:r>
            <a:r>
              <a:rPr lang="en-US" sz="3200" dirty="0" smtClean="0"/>
              <a:t> </a:t>
            </a:r>
            <a:r>
              <a:rPr lang="en-US" sz="3200" dirty="0" err="1" smtClean="0"/>
              <a:t>bài</a:t>
            </a:r>
            <a:r>
              <a:rPr lang="en-US" sz="3200" dirty="0" smtClean="0"/>
              <a:t> </a:t>
            </a:r>
            <a:r>
              <a:rPr lang="en-US" sz="3200" dirty="0" err="1" smtClean="0"/>
              <a:t>toán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đồng</a:t>
            </a:r>
            <a:r>
              <a:rPr lang="en-US" sz="3200" dirty="0" smtClean="0"/>
              <a:t> </a:t>
            </a:r>
            <a:r>
              <a:rPr lang="en-US" sz="3200" dirty="0" err="1" smtClean="0"/>
              <a:t>tham</a:t>
            </a:r>
            <a:r>
              <a:rPr lang="en-US" sz="3200" dirty="0" smtClean="0"/>
              <a:t> </a:t>
            </a:r>
            <a:r>
              <a:rPr lang="en-US" sz="3200" dirty="0" err="1" smtClean="0"/>
              <a:t>chiếu</a:t>
            </a:r>
            <a:endParaRPr lang="en-US" sz="3200" dirty="0"/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Mô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cặp</a:t>
            </a:r>
            <a:r>
              <a:rPr lang="en-US" sz="2800" dirty="0" smtClean="0"/>
              <a:t> </a:t>
            </a:r>
            <a:r>
              <a:rPr lang="en-US" sz="2800" dirty="0" err="1" smtClean="0"/>
              <a:t>khái</a:t>
            </a:r>
            <a:r>
              <a:rPr lang="en-US" sz="2800" dirty="0" smtClean="0"/>
              <a:t> </a:t>
            </a:r>
            <a:r>
              <a:rPr lang="en-US" sz="2800" dirty="0" err="1" smtClean="0"/>
              <a:t>niệm</a:t>
            </a:r>
            <a:r>
              <a:rPr lang="en-US" sz="2800" dirty="0" smtClean="0"/>
              <a:t> (mention-pair)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Mô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 </a:t>
            </a:r>
            <a:r>
              <a:rPr lang="en-US" sz="2800" dirty="0" err="1" smtClean="0"/>
              <a:t>cập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(entity-mention)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Mô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xếp</a:t>
            </a:r>
            <a:r>
              <a:rPr lang="en-US" sz="2800" dirty="0" smtClean="0"/>
              <a:t> </a:t>
            </a:r>
            <a:r>
              <a:rPr lang="en-US" sz="2800" dirty="0" err="1" smtClean="0"/>
              <a:t>hạng</a:t>
            </a:r>
            <a:r>
              <a:rPr lang="en-US" sz="2800" dirty="0" smtClean="0"/>
              <a:t> (ranking)</a:t>
            </a:r>
            <a:endParaRPr lang="en-US" sz="3200" dirty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cặp</a:t>
            </a:r>
            <a:r>
              <a:rPr lang="en-US" sz="3200" dirty="0" smtClean="0"/>
              <a:t> </a:t>
            </a:r>
            <a:r>
              <a:rPr lang="en-US" sz="3200" dirty="0" err="1" smtClean="0"/>
              <a:t>khái</a:t>
            </a:r>
            <a:r>
              <a:rPr lang="en-US" sz="3200" dirty="0" smtClean="0"/>
              <a:t> </a:t>
            </a:r>
            <a:r>
              <a:rPr lang="en-US" sz="3200" dirty="0" err="1" smtClean="0"/>
              <a:t>niệm</a:t>
            </a:r>
            <a:endParaRPr lang="en-US" sz="3200" dirty="0" smtClean="0"/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loại</a:t>
            </a:r>
            <a:r>
              <a:rPr lang="en-US" sz="2800" dirty="0" smtClean="0"/>
              <a:t> </a:t>
            </a:r>
            <a:r>
              <a:rPr lang="en-US" sz="2800" dirty="0" err="1" smtClean="0"/>
              <a:t>từng</a:t>
            </a:r>
            <a:r>
              <a:rPr lang="en-US" sz="2800" dirty="0" smtClean="0"/>
              <a:t> </a:t>
            </a:r>
            <a:r>
              <a:rPr lang="en-US" sz="2800" dirty="0" err="1" smtClean="0"/>
              <a:t>cặp</a:t>
            </a:r>
            <a:r>
              <a:rPr lang="en-US" sz="2800" dirty="0" smtClean="0"/>
              <a:t> </a:t>
            </a:r>
            <a:r>
              <a:rPr lang="en-US" sz="2800" dirty="0" err="1" smtClean="0"/>
              <a:t>khái</a:t>
            </a:r>
            <a:r>
              <a:rPr lang="en-US" sz="2800" dirty="0" smtClean="0"/>
              <a:t> </a:t>
            </a:r>
            <a:r>
              <a:rPr lang="en-US" sz="2800" dirty="0" err="1" smtClean="0"/>
              <a:t>niệm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hai</a:t>
            </a:r>
            <a:r>
              <a:rPr lang="en-US" sz="2800" dirty="0" smtClean="0"/>
              <a:t> </a:t>
            </a:r>
            <a:r>
              <a:rPr lang="en-US" sz="2800" dirty="0" err="1" smtClean="0"/>
              <a:t>lớp</a:t>
            </a:r>
            <a:r>
              <a:rPr lang="en-US" sz="2800" dirty="0" smtClean="0"/>
              <a:t>: </a:t>
            </a:r>
            <a:r>
              <a:rPr lang="en-US" sz="2800" i="1" dirty="0" err="1" smtClean="0"/>
              <a:t>có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đồng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tham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chiếu</a:t>
            </a:r>
            <a:r>
              <a:rPr lang="en-US" sz="2800" i="1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i="1" dirty="0" err="1" smtClean="0"/>
              <a:t>không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đồng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tham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chiếu</a:t>
            </a:r>
            <a:endParaRPr lang="en-US" sz="2800" dirty="0" smtClean="0"/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thuật</a:t>
            </a:r>
            <a:r>
              <a:rPr lang="en-US" sz="2800" dirty="0" smtClean="0"/>
              <a:t> </a:t>
            </a:r>
            <a:r>
              <a:rPr lang="en-US" sz="2800" dirty="0" err="1" smtClean="0"/>
              <a:t>gom</a:t>
            </a:r>
            <a:r>
              <a:rPr lang="en-US" sz="2800" dirty="0" smtClean="0"/>
              <a:t> </a:t>
            </a:r>
            <a:r>
              <a:rPr lang="en-US" sz="2800" dirty="0" err="1" smtClean="0"/>
              <a:t>cụm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504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>
                <a:solidFill>
                  <a:schemeClr val="bg1"/>
                </a:solidFill>
              </a:rPr>
              <a:t>Phương pháp đề xuất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mô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cặp</a:t>
            </a:r>
            <a:r>
              <a:rPr lang="en-US" sz="2800" dirty="0" smtClean="0"/>
              <a:t> </a:t>
            </a:r>
            <a:r>
              <a:rPr lang="en-US" sz="2800" dirty="0" err="1" smtClean="0"/>
              <a:t>khái</a:t>
            </a:r>
            <a:r>
              <a:rPr lang="en-US" sz="2800" dirty="0" smtClean="0"/>
              <a:t> </a:t>
            </a:r>
            <a:r>
              <a:rPr lang="en-US" sz="2800" dirty="0" err="1" smtClean="0"/>
              <a:t>niệm</a:t>
            </a:r>
            <a:endParaRPr lang="en-US" sz="2800" dirty="0" smtClean="0"/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err="1" smtClean="0"/>
              <a:t>Gom</a:t>
            </a:r>
            <a:r>
              <a:rPr lang="en-US" sz="2400" dirty="0" smtClean="0"/>
              <a:t> </a:t>
            </a:r>
            <a:r>
              <a:rPr lang="en-US" sz="2400" dirty="0" err="1" smtClean="0"/>
              <a:t>cụm</a:t>
            </a:r>
            <a:r>
              <a:rPr lang="en-US" sz="2400" dirty="0" smtClean="0"/>
              <a:t> </a:t>
            </a:r>
            <a:r>
              <a:rPr lang="en-US" sz="2400" dirty="0" err="1" smtClean="0"/>
              <a:t>tốt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 (best-first clustering)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trung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đặc</a:t>
            </a:r>
            <a:r>
              <a:rPr lang="en-US" sz="2400" dirty="0" smtClean="0"/>
              <a:t> </a:t>
            </a:r>
            <a:r>
              <a:rPr lang="en-US" sz="2400" dirty="0" err="1" smtClean="0"/>
              <a:t>trưng</a:t>
            </a:r>
            <a:endParaRPr lang="en-US" sz="24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Đặc</a:t>
            </a:r>
            <a:r>
              <a:rPr lang="en-US" sz="2800" dirty="0" smtClean="0"/>
              <a:t> </a:t>
            </a:r>
            <a:r>
              <a:rPr lang="en-US" sz="2800" dirty="0" err="1" smtClean="0"/>
              <a:t>trưng</a:t>
            </a:r>
            <a:r>
              <a:rPr lang="en-US" sz="2800" dirty="0" smtClean="0"/>
              <a:t> </a:t>
            </a:r>
            <a:r>
              <a:rPr lang="en-US" sz="2800" dirty="0" err="1" smtClean="0"/>
              <a:t>lớp</a:t>
            </a:r>
            <a:r>
              <a:rPr lang="en-US" sz="2800" dirty="0" smtClean="0"/>
              <a:t> Person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err="1" smtClean="0"/>
              <a:t>Tồn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chuỗi</a:t>
            </a:r>
            <a:r>
              <a:rPr lang="en-US" sz="2400" dirty="0" smtClean="0"/>
              <a:t> </a:t>
            </a:r>
            <a:r>
              <a:rPr lang="en-US" sz="2400" dirty="0" err="1" smtClean="0"/>
              <a:t>đồng</a:t>
            </a:r>
            <a:r>
              <a:rPr lang="en-US" sz="2400" dirty="0" smtClean="0"/>
              <a:t> </a:t>
            </a:r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 smtClean="0"/>
              <a:t>chiếu</a:t>
            </a:r>
            <a:r>
              <a:rPr lang="en-US" sz="2400" dirty="0" smtClean="0"/>
              <a:t> </a:t>
            </a:r>
            <a:r>
              <a:rPr lang="en-US" sz="2400" dirty="0" err="1" smtClean="0"/>
              <a:t>lớn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bệnh</a:t>
            </a:r>
            <a:r>
              <a:rPr lang="en-US" sz="2400" dirty="0" smtClean="0"/>
              <a:t> </a:t>
            </a:r>
            <a:r>
              <a:rPr lang="en-US" sz="2400" dirty="0" err="1" smtClean="0"/>
              <a:t>nhân</a:t>
            </a:r>
            <a:endParaRPr lang="en-US" sz="24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Đặc</a:t>
            </a:r>
            <a:r>
              <a:rPr lang="en-US" sz="2800" dirty="0" smtClean="0"/>
              <a:t> </a:t>
            </a:r>
            <a:r>
              <a:rPr lang="en-US" sz="2800" dirty="0" err="1" smtClean="0"/>
              <a:t>trưng</a:t>
            </a:r>
            <a:r>
              <a:rPr lang="en-US" sz="2800" dirty="0" smtClean="0"/>
              <a:t> </a:t>
            </a:r>
            <a:r>
              <a:rPr lang="en-US" sz="2800" dirty="0" err="1" smtClean="0"/>
              <a:t>lớp</a:t>
            </a:r>
            <a:r>
              <a:rPr lang="en-US" sz="2800" dirty="0" smtClean="0"/>
              <a:t> Problem/Treatment/Test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lớn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đồng</a:t>
            </a:r>
            <a:r>
              <a:rPr lang="en-US" sz="2400" dirty="0" smtClean="0"/>
              <a:t> </a:t>
            </a:r>
            <a:r>
              <a:rPr lang="en-US" sz="2400" dirty="0" err="1" smtClean="0"/>
              <a:t>nghĩa</a:t>
            </a:r>
            <a:r>
              <a:rPr lang="en-US" sz="2400" dirty="0" smtClean="0"/>
              <a:t>, </a:t>
            </a:r>
            <a:r>
              <a:rPr lang="en-US" sz="2400" dirty="0" err="1" smtClean="0"/>
              <a:t>viết</a:t>
            </a:r>
            <a:r>
              <a:rPr lang="en-US" sz="2400" dirty="0" smtClean="0"/>
              <a:t> </a:t>
            </a:r>
            <a:r>
              <a:rPr lang="en-US" sz="2400" dirty="0" err="1" smtClean="0"/>
              <a:t>tắt</a:t>
            </a:r>
            <a:endParaRPr lang="en-US" sz="2400" dirty="0" smtClean="0"/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err="1" smtClean="0"/>
              <a:t>Phụ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cảnh</a:t>
            </a:r>
            <a:endParaRPr lang="en-US" sz="24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Đặc</a:t>
            </a:r>
            <a:r>
              <a:rPr lang="en-US" sz="2800" dirty="0" smtClean="0"/>
              <a:t> </a:t>
            </a:r>
            <a:r>
              <a:rPr lang="en-US" sz="2800" dirty="0" err="1" smtClean="0"/>
              <a:t>trưng</a:t>
            </a:r>
            <a:r>
              <a:rPr lang="en-US" sz="2800" dirty="0" smtClean="0"/>
              <a:t> </a:t>
            </a:r>
            <a:r>
              <a:rPr lang="en-US" sz="2800" dirty="0" err="1" smtClean="0"/>
              <a:t>lớp</a:t>
            </a:r>
            <a:r>
              <a:rPr lang="en-US" sz="2800" dirty="0" smtClean="0"/>
              <a:t> </a:t>
            </a:r>
            <a:r>
              <a:rPr lang="en-US" sz="2800" dirty="0" smtClean="0"/>
              <a:t>Pronoun</a:t>
            </a:r>
            <a:endParaRPr lang="en-US" sz="2800" dirty="0" smtClean="0"/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 smtClean="0"/>
              <a:t>chiếu</a:t>
            </a:r>
            <a:r>
              <a:rPr lang="en-US" sz="2400" dirty="0" smtClean="0"/>
              <a:t> </a:t>
            </a:r>
            <a:r>
              <a:rPr lang="en-US" sz="2400" dirty="0" err="1" smtClean="0"/>
              <a:t>tới</a:t>
            </a:r>
            <a:r>
              <a:rPr lang="en-US" sz="2400" dirty="0" smtClean="0"/>
              <a:t> </a:t>
            </a:r>
            <a:r>
              <a:rPr lang="en-US" sz="2400" dirty="0" err="1" smtClean="0"/>
              <a:t>khái</a:t>
            </a:r>
            <a:r>
              <a:rPr lang="en-US" sz="2400" dirty="0" smtClean="0"/>
              <a:t> </a:t>
            </a:r>
            <a:r>
              <a:rPr lang="en-US" sz="2400" dirty="0" err="1" smtClean="0"/>
              <a:t>niệm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smtClean="0"/>
              <a:t>ở </a:t>
            </a:r>
            <a:r>
              <a:rPr lang="en-US" sz="2400" dirty="0" err="1" smtClean="0"/>
              <a:t>gần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984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665</Words>
  <Application>Microsoft Office PowerPoint</Application>
  <PresentationFormat>On-screen Show (4:3)</PresentationFormat>
  <Paragraphs>83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.VnTifani Heavy</vt:lpstr>
      <vt:lpstr>Arial</vt:lpstr>
      <vt:lpstr>Calibri</vt:lpstr>
      <vt:lpstr>Office Theme</vt:lpstr>
      <vt:lpstr>Visio.Drawing.15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NhuVanTran</dc:creator>
  <cp:lastModifiedBy>51104040@stu.hcmut.edu.vn</cp:lastModifiedBy>
  <cp:revision>248</cp:revision>
  <dcterms:created xsi:type="dcterms:W3CDTF">2006-08-16T00:00:00Z</dcterms:created>
  <dcterms:modified xsi:type="dcterms:W3CDTF">2015-06-15T08:17:06Z</dcterms:modified>
</cp:coreProperties>
</file>