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5" autoAdjust="0"/>
  </p:normalViewPr>
  <p:slideViewPr>
    <p:cSldViewPr>
      <p:cViewPr varScale="1">
        <p:scale>
          <a:sx n="95" d="100"/>
          <a:sy n="95" d="100"/>
        </p:scale>
        <p:origin x="19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9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15/06/2015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15/06/2015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15/06/2015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3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phản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biện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Nhân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65389"/>
              </p:ext>
            </p:extLst>
          </p:nvPr>
        </p:nvGraphicFramePr>
        <p:xfrm>
          <a:off x="421177" y="903355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903355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76109" y="59002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10" y="964316"/>
            <a:ext cx="13813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62363"/>
              </p:ext>
            </p:extLst>
          </p:nvPr>
        </p:nvGraphicFramePr>
        <p:xfrm>
          <a:off x="105410" y="964316"/>
          <a:ext cx="90233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4" imgW="6629579" imgH="3514785" progId="Visio.Drawing.15">
                  <p:embed/>
                </p:oleObj>
              </mc:Choice>
              <mc:Fallback>
                <p:oleObj r:id="rId4" imgW="6629579" imgH="3514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" y="964316"/>
                        <a:ext cx="9023350" cy="480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1430" y="5871859"/>
            <a:ext cx="267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Anh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i2b2 </a:t>
            </a:r>
            <a:r>
              <a:rPr lang="en-US" sz="3200" dirty="0" err="1" smtClean="0"/>
              <a:t>kèm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2011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gán</a:t>
            </a:r>
            <a:r>
              <a:rPr lang="en-US" sz="3200" dirty="0" smtClean="0"/>
              <a:t> </a:t>
            </a:r>
            <a:r>
              <a:rPr lang="en-US" sz="3200" dirty="0" err="1" smtClean="0"/>
              <a:t>nhãn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tay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chuyên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y </a:t>
            </a:r>
            <a:r>
              <a:rPr lang="en-US" sz="3200" dirty="0" err="1" smtClean="0"/>
              <a:t>tế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Gồm</a:t>
            </a:r>
            <a:r>
              <a:rPr lang="en-US" sz="3200" dirty="0" smtClean="0"/>
              <a:t> 251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huấn</a:t>
            </a:r>
            <a:r>
              <a:rPr lang="en-US" sz="3200" dirty="0" smtClean="0"/>
              <a:t> </a:t>
            </a:r>
            <a:r>
              <a:rPr lang="en-US" sz="3200" dirty="0" err="1" smtClean="0"/>
              <a:t>luyện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175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err="1" smtClean="0"/>
              <a:t>kiểm</a:t>
            </a:r>
            <a:r>
              <a:rPr lang="en-US" sz="3200" smtClean="0"/>
              <a:t> tra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/>
              <a:t>Tập dữ liệu tiếng Việt đang được xây dựng tạm thời với 1117 mẫu trong đó có 257 mẫu đã được gán </a:t>
            </a:r>
            <a:r>
              <a:rPr lang="en-US" sz="3200" smtClean="0"/>
              <a:t>nhãn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618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qua 3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: </a:t>
            </a:r>
            <a:r>
              <a:rPr lang="en-US" sz="3200" err="1" smtClean="0"/>
              <a:t>độ</a:t>
            </a:r>
            <a:r>
              <a:rPr lang="en-US" sz="3200" smtClean="0"/>
              <a:t> chính xác (precision</a:t>
            </a:r>
            <a:r>
              <a:rPr lang="en-US" sz="3200" dirty="0" smtClean="0"/>
              <a:t>),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đầy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(recall),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F (F-measure)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qua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MUC</a:t>
            </a:r>
            <a:r>
              <a:rPr lang="en-US" sz="3200" smtClean="0"/>
              <a:t>, B-CUBED, </a:t>
            </a:r>
            <a:r>
              <a:rPr lang="en-US" sz="3200" dirty="0" smtClean="0"/>
              <a:t>CEAF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 smtClean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chép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1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err="1" smtClean="0"/>
              <a:t>chữa</a:t>
            </a:r>
            <a:r>
              <a:rPr lang="en-US" sz="3200" smtClean="0"/>
              <a:t> bệnh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Phiếu điều trị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Phiếu chăm sóc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Hồ sơ xuất viện</a:t>
            </a:r>
            <a:endParaRPr lang="en-US" sz="28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trở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hơn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dần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r>
              <a:rPr lang="en-US" sz="3200" dirty="0" smtClean="0"/>
              <a:t> (PGĐTC)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err="1" smtClean="0"/>
              <a:t>là</a:t>
            </a:r>
            <a:r>
              <a:rPr lang="en-US" sz="3200" smtClean="0"/>
              <a:t> </a:t>
            </a:r>
            <a:r>
              <a:rPr lang="en-US" sz="3200" smtClean="0"/>
              <a:t>xác </a:t>
            </a:r>
            <a:r>
              <a:rPr lang="en-US" sz="3200" err="1" smtClean="0"/>
              <a:t>định</a:t>
            </a:r>
            <a:r>
              <a:rPr lang="en-US" sz="3200" smtClean="0"/>
              <a:t> </a:t>
            </a:r>
            <a:r>
              <a:rPr lang="en-US" sz="3200" smtClean="0"/>
              <a:t>hai</a:t>
            </a:r>
            <a:r>
              <a:rPr lang="en-US" sz="320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err="1" smtClean="0"/>
              <a:t>cùng</a:t>
            </a:r>
            <a:r>
              <a:rPr lang="en-US" sz="3200" smtClean="0"/>
              <a:t> </a:t>
            </a:r>
            <a:r>
              <a:rPr lang="en-US" sz="3200" smtClean="0"/>
              <a:t>chỉ</a:t>
            </a:r>
            <a:r>
              <a:rPr lang="en-US" sz="3200" smtClean="0"/>
              <a:t> </a:t>
            </a:r>
            <a:r>
              <a:rPr lang="en-US" sz="3200" err="1" smtClean="0"/>
              <a:t>tới</a:t>
            </a:r>
            <a:r>
              <a:rPr lang="en-US" sz="3200" smtClean="0"/>
              <a:t> </a:t>
            </a:r>
            <a:r>
              <a:rPr lang="en-US" sz="3200" smtClean="0"/>
              <a:t>một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hay </a:t>
            </a:r>
            <a:r>
              <a:rPr lang="en-US" sz="3200" dirty="0" err="1" smtClean="0"/>
              <a:t>không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/>
              <a:t> </a:t>
            </a:r>
            <a:r>
              <a:rPr lang="en-US" sz="3200" dirty="0" smtClean="0"/>
              <a:t>BADT</a:t>
            </a:r>
          </a:p>
        </p:txBody>
      </p:sp>
    </p:spTree>
    <p:extLst>
      <p:ext uri="{BB962C8B-B14F-4D97-AF65-F5344CB8AC3E}">
        <p14:creationId xmlns:p14="http://schemas.microsoft.com/office/powerpoint/2010/main" val="25498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err="1"/>
              <a:t>quyết</a:t>
            </a:r>
            <a:r>
              <a:rPr lang="en-US" sz="3200"/>
              <a:t> </a:t>
            </a:r>
            <a:r>
              <a:rPr lang="en-US" sz="3200" smtClean="0"/>
              <a:t>là</a:t>
            </a: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b="1" dirty="0"/>
              <a:t>“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đồng</a:t>
            </a:r>
            <a:r>
              <a:rPr lang="en-US" sz="3200" b="1" dirty="0"/>
              <a:t> </a:t>
            </a:r>
            <a:r>
              <a:rPr lang="en-US" sz="3200" b="1" dirty="0" err="1"/>
              <a:t>tham</a:t>
            </a:r>
            <a:r>
              <a:rPr lang="en-US" sz="3200" b="1" dirty="0"/>
              <a:t> </a:t>
            </a:r>
            <a:r>
              <a:rPr lang="en-US" sz="3200" b="1" dirty="0" err="1"/>
              <a:t>chiếu</a:t>
            </a:r>
            <a:r>
              <a:rPr lang="en-US" sz="3200" b="1" dirty="0"/>
              <a:t> </a:t>
            </a:r>
            <a:r>
              <a:rPr lang="en-US" sz="3200" b="1" dirty="0" err="1"/>
              <a:t>trên</a:t>
            </a:r>
            <a:r>
              <a:rPr lang="en-US" sz="3200" b="1" dirty="0"/>
              <a:t> </a:t>
            </a:r>
            <a:r>
              <a:rPr lang="en-US" sz="3200" b="1" dirty="0" err="1"/>
              <a:t>bệnh</a:t>
            </a:r>
            <a:r>
              <a:rPr lang="en-US" sz="3200" b="1" dirty="0"/>
              <a:t> </a:t>
            </a:r>
            <a:r>
              <a:rPr lang="en-US" sz="3200" b="1" dirty="0" err="1"/>
              <a:t>án</a:t>
            </a:r>
            <a:r>
              <a:rPr lang="en-US" sz="3200" b="1" dirty="0"/>
              <a:t> </a:t>
            </a:r>
            <a:r>
              <a:rPr lang="en-US" sz="3200" b="1" dirty="0" err="1"/>
              <a:t>điện</a:t>
            </a:r>
            <a:r>
              <a:rPr lang="en-US" sz="3200" b="1" dirty="0"/>
              <a:t> </a:t>
            </a:r>
            <a:r>
              <a:rPr lang="en-US" sz="3200" b="1" dirty="0" err="1"/>
              <a:t>tử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r>
              <a:rPr lang="en-US" sz="3200" b="1" dirty="0" err="1"/>
              <a:t>đã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trích</a:t>
            </a:r>
            <a:r>
              <a:rPr lang="en-US" sz="3200" b="1" dirty="0"/>
              <a:t> </a:t>
            </a:r>
            <a:r>
              <a:rPr lang="en-US" sz="3200" b="1" dirty="0" err="1"/>
              <a:t>xuất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gán</a:t>
            </a:r>
            <a:r>
              <a:rPr lang="en-US" sz="3200" b="1" dirty="0"/>
              <a:t> </a:t>
            </a:r>
            <a:r>
              <a:rPr lang="en-US" sz="3200" b="1" dirty="0" err="1"/>
              <a:t>nhãn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tiếng</a:t>
            </a:r>
            <a:r>
              <a:rPr lang="en-US" sz="3200" b="1" dirty="0"/>
              <a:t> </a:t>
            </a:r>
            <a:r>
              <a:rPr lang="en-US" sz="3200" b="1" dirty="0" err="1"/>
              <a:t>Anh</a:t>
            </a:r>
            <a:r>
              <a:rPr lang="en-US" sz="3200" b="1" dirty="0" smtClean="0"/>
              <a:t>”</a:t>
            </a:r>
          </a:p>
          <a:p>
            <a:pPr>
              <a:spcBef>
                <a:spcPct val="20000"/>
              </a:spcBef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24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vào</a:t>
            </a:r>
            <a:r>
              <a:rPr lang="en-US" sz="3200" b="1" dirty="0"/>
              <a:t>: </a:t>
            </a:r>
            <a:r>
              <a:rPr lang="en-US" sz="3200" dirty="0" err="1"/>
              <a:t>gồm</a:t>
            </a:r>
            <a:r>
              <a:rPr lang="en-US" sz="3200" dirty="0"/>
              <a:t> 2 </a:t>
            </a:r>
            <a:r>
              <a:rPr lang="en-US" sz="3200" dirty="0" err="1"/>
              <a:t>phần</a:t>
            </a:r>
            <a:r>
              <a:rPr lang="en-US" sz="3200" dirty="0"/>
              <a:t>:</a:t>
            </a:r>
            <a:endParaRPr lang="en-US" sz="3200" b="1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hồ</a:t>
            </a:r>
            <a:r>
              <a:rPr lang="en-US" sz="3200" dirty="0"/>
              <a:t> </a:t>
            </a:r>
            <a:r>
              <a:rPr lang="en-US" sz="3200" dirty="0" err="1"/>
              <a:t>sơ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viện</a:t>
            </a:r>
            <a:endParaRPr lang="en-US" sz="3200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trích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gán</a:t>
            </a:r>
            <a:r>
              <a:rPr lang="en-US" sz="3200" dirty="0"/>
              <a:t> </a:t>
            </a:r>
            <a:r>
              <a:rPr lang="en-US" sz="3200" dirty="0" err="1"/>
              <a:t>nhãn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ra</a:t>
            </a:r>
            <a:r>
              <a:rPr lang="en-US" sz="3200" b="1" dirty="0"/>
              <a:t>: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err="1"/>
              <a:t>tham</a:t>
            </a:r>
            <a:r>
              <a:rPr lang="en-US" sz="3200"/>
              <a:t> </a:t>
            </a:r>
            <a:r>
              <a:rPr lang="en-US" sz="3200" smtClean="0"/>
              <a:t>chiếu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5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Công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trình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liên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I2b2 </a:t>
            </a:r>
            <a:r>
              <a:rPr lang="en-US" sz="2800" dirty="0" err="1" smtClean="0"/>
              <a:t>là</a:t>
            </a:r>
            <a:r>
              <a:rPr lang="en-US" sz="2800" dirty="0" smtClean="0"/>
              <a:t> ….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i2b2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2011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i="1" dirty="0" err="1"/>
              <a:t>Phân</a:t>
            </a:r>
            <a:r>
              <a:rPr lang="en-US" sz="2800" i="1" dirty="0"/>
              <a:t> </a:t>
            </a:r>
            <a:r>
              <a:rPr lang="en-US" sz="2800" i="1" dirty="0" err="1"/>
              <a:t>giải</a:t>
            </a:r>
            <a:r>
              <a:rPr lang="en-US" sz="2800" i="1" dirty="0"/>
              <a:t> </a:t>
            </a:r>
            <a:r>
              <a:rPr lang="en-US" sz="2800" i="1" dirty="0" err="1"/>
              <a:t>đồng</a:t>
            </a:r>
            <a:r>
              <a:rPr lang="en-US" sz="2800" i="1" dirty="0"/>
              <a:t> </a:t>
            </a:r>
            <a:r>
              <a:rPr lang="en-US" sz="2800" i="1" dirty="0" err="1"/>
              <a:t>tham</a:t>
            </a:r>
            <a:r>
              <a:rPr lang="en-US" sz="2800" i="1" dirty="0"/>
              <a:t> </a:t>
            </a:r>
            <a:r>
              <a:rPr lang="en-US" sz="2800" i="1" dirty="0" err="1"/>
              <a:t>chiếu</a:t>
            </a:r>
            <a:r>
              <a:rPr lang="en-US" sz="2800" i="1" dirty="0"/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bệnh</a:t>
            </a:r>
            <a:r>
              <a:rPr lang="en-US" sz="2800" i="1" dirty="0"/>
              <a:t> </a:t>
            </a:r>
            <a:r>
              <a:rPr lang="en-US" sz="2800" i="1" dirty="0" err="1"/>
              <a:t>án</a:t>
            </a:r>
            <a:r>
              <a:rPr lang="en-US" sz="2800" i="1" dirty="0"/>
              <a:t> </a:t>
            </a:r>
            <a:r>
              <a:rPr lang="en-US" sz="2800" i="1" dirty="0" err="1"/>
              <a:t>điện</a:t>
            </a:r>
            <a:r>
              <a:rPr lang="en-US" sz="2800" i="1" dirty="0"/>
              <a:t> </a:t>
            </a:r>
            <a:r>
              <a:rPr lang="en-US" sz="2800" i="1" dirty="0" err="1"/>
              <a:t>tử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err="1" smtClean="0"/>
              <a:t>xuất</a:t>
            </a:r>
            <a:r>
              <a:rPr lang="en-US" sz="2800" smtClean="0"/>
              <a:t> dựa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thách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2011</a:t>
            </a:r>
          </a:p>
        </p:txBody>
      </p:sp>
    </p:spTree>
    <p:extLst>
      <p:ext uri="{BB962C8B-B14F-4D97-AF65-F5344CB8AC3E}">
        <p14:creationId xmlns:p14="http://schemas.microsoft.com/office/powerpoint/2010/main" val="37571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bao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 2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: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huấn</a:t>
            </a:r>
            <a:r>
              <a:rPr lang="en-US" sz="3200" dirty="0" smtClean="0"/>
              <a:t> </a:t>
            </a:r>
            <a:r>
              <a:rPr lang="en-US" sz="3200" dirty="0" err="1" smtClean="0"/>
              <a:t>luyện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loại</a:t>
            </a:r>
            <a:endParaRPr lang="en-US" sz="3200" dirty="0" smtClean="0"/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79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92408"/>
              </p:ext>
            </p:extLst>
          </p:nvPr>
        </p:nvGraphicFramePr>
        <p:xfrm>
          <a:off x="1670335" y="981602"/>
          <a:ext cx="5744443" cy="481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4" imgW="3933713" imgH="3314780" progId="Visio.Drawing.15">
                  <p:embed/>
                </p:oleObj>
              </mc:Choice>
              <mc:Fallback>
                <p:oleObj r:id="rId4" imgW="3933713" imgH="331478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35" y="981602"/>
                        <a:ext cx="5744443" cy="4812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88017" y="5912803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522</Words>
  <Application>Microsoft Office PowerPoint</Application>
  <PresentationFormat>On-screen Show (4:3)</PresentationFormat>
  <Paragraphs>68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.VnTifani Heavy</vt:lpstr>
      <vt:lpstr>Arial</vt:lpstr>
      <vt:lpstr>Calibri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Nguyen Duy Hung</cp:lastModifiedBy>
  <cp:revision>219</cp:revision>
  <dcterms:created xsi:type="dcterms:W3CDTF">2006-08-16T00:00:00Z</dcterms:created>
  <dcterms:modified xsi:type="dcterms:W3CDTF">2015-06-15T02:54:05Z</dcterms:modified>
</cp:coreProperties>
</file>