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8" r:id="rId4"/>
    <p:sldId id="277" r:id="rId5"/>
    <p:sldId id="280" r:id="rId6"/>
    <p:sldId id="281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82.2</c:v>
                </c:pt>
                <c:pt idx="1">
                  <c:v>90.6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54.1</c:v>
                </c:pt>
                <c:pt idx="1">
                  <c:v>92.5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61.6</c:v>
                </c:pt>
                <c:pt idx="1">
                  <c:v>91.5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635728"/>
        <c:axId val="210636288"/>
      </c:barChart>
      <c:catAx>
        <c:axId val="21063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6288"/>
        <c:crosses val="autoZero"/>
        <c:auto val="1"/>
        <c:lblAlgn val="ctr"/>
        <c:lblOffset val="100"/>
        <c:noMultiLvlLbl val="0"/>
      </c:catAx>
      <c:valAx>
        <c:axId val="21063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Person Class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89.1</c:v>
                </c:pt>
                <c:pt idx="1">
                  <c:v>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82.8</c:v>
                </c:pt>
                <c:pt idx="1">
                  <c:v>95.1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84.8</c:v>
                </c:pt>
                <c:pt idx="1">
                  <c:v>94.5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639648"/>
        <c:axId val="210640208"/>
      </c:barChart>
      <c:catAx>
        <c:axId val="21063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40208"/>
        <c:crosses val="autoZero"/>
        <c:auto val="1"/>
        <c:lblAlgn val="ctr"/>
        <c:lblOffset val="100"/>
        <c:noMultiLvlLbl val="0"/>
      </c:catAx>
      <c:valAx>
        <c:axId val="2106402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3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Problem </a:t>
            </a:r>
            <a:r>
              <a:rPr lang="en-US" dirty="0" smtClean="0"/>
              <a:t>Class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33.200000000000003</c:v>
                </c:pt>
                <c:pt idx="1">
                  <c:v>85.6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15.9</c:v>
                </c:pt>
                <c:pt idx="1">
                  <c:v>88.8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18.3</c:v>
                </c:pt>
                <c:pt idx="1">
                  <c:v>86.1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1108992"/>
        <c:axId val="241109552"/>
      </c:barChart>
      <c:catAx>
        <c:axId val="2411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109552"/>
        <c:crosses val="autoZero"/>
        <c:auto val="1"/>
        <c:lblAlgn val="ctr"/>
        <c:lblOffset val="100"/>
        <c:noMultiLvlLbl val="0"/>
      </c:catAx>
      <c:valAx>
        <c:axId val="2411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1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</a:t>
            </a:r>
            <a:r>
              <a:rPr lang="en-US" dirty="0" smtClean="0"/>
              <a:t>Class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60.1</c:v>
                </c:pt>
                <c:pt idx="1">
                  <c:v>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50.3</c:v>
                </c:pt>
                <c:pt idx="1">
                  <c:v>84.5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52.7</c:v>
                </c:pt>
                <c:pt idx="1">
                  <c:v>80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7793600"/>
        <c:axId val="237794160"/>
      </c:barChart>
      <c:catAx>
        <c:axId val="23779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94160"/>
        <c:crosses val="autoZero"/>
        <c:auto val="1"/>
        <c:lblAlgn val="ctr"/>
        <c:lblOffset val="100"/>
        <c:noMultiLvlLbl val="0"/>
      </c:catAx>
      <c:valAx>
        <c:axId val="2377941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9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Treatment </a:t>
            </a:r>
            <a:r>
              <a:rPr lang="en-US" dirty="0" smtClean="0"/>
              <a:t>Class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34.9</c:v>
                </c:pt>
                <c:pt idx="1">
                  <c:v>84.8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22.6</c:v>
                </c:pt>
                <c:pt idx="1">
                  <c:v>84.1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System</c:v>
                </c:pt>
                <c:pt idx="1">
                  <c:v>Paper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24.4</c:v>
                </c:pt>
                <c:pt idx="1">
                  <c:v>84.4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1807712"/>
        <c:axId val="241809952"/>
      </c:barChart>
      <c:catAx>
        <c:axId val="24180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09952"/>
        <c:crosses val="autoZero"/>
        <c:auto val="1"/>
        <c:lblAlgn val="ctr"/>
        <c:lblOffset val="100"/>
        <c:noMultiLvlLbl val="0"/>
      </c:catAx>
      <c:valAx>
        <c:axId val="2418099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0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Mô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hình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hệ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thống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198"/>
            <a:ext cx="91440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Mô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hình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hệ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thống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198"/>
            <a:ext cx="9144000" cy="55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Số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461354874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03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Số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611186494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14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Số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509207808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95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Số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01482997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59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Số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531332809"/>
              </p:ext>
            </p:extLst>
          </p:nvPr>
        </p:nvGraphicFramePr>
        <p:xfrm>
          <a:off x="266699" y="1142998"/>
          <a:ext cx="8610601" cy="49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77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72</Words>
  <Application>Microsoft Office PowerPoint</Application>
  <PresentationFormat>On-screen Show (4:3)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.VnTifani Heavy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233</cp:revision>
  <dcterms:created xsi:type="dcterms:W3CDTF">2006-08-16T00:00:00Z</dcterms:created>
  <dcterms:modified xsi:type="dcterms:W3CDTF">2015-10-28T15:26:46Z</dcterms:modified>
</cp:coreProperties>
</file>