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67" r:id="rId4"/>
    <p:sldId id="268" r:id="rId5"/>
    <p:sldId id="271" r:id="rId6"/>
    <p:sldId id="272" r:id="rId7"/>
    <p:sldId id="273" r:id="rId8"/>
    <p:sldId id="282" r:id="rId9"/>
    <p:sldId id="283" r:id="rId10"/>
    <p:sldId id="284" r:id="rId11"/>
    <p:sldId id="277" r:id="rId12"/>
    <p:sldId id="279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25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3989-F51D-4B78-87A0-2B42C235069E}" type="datetimeFigureOut">
              <a:rPr lang="en-US" smtClean="0"/>
              <a:t>17-Jun-15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530BA-5437-4DFA-8080-5BAF09EE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ADEE-DA6F-479F-9793-942DFE9100E4}" type="datetimeFigureOut">
              <a:rPr lang="en-US" smtClean="0"/>
              <a:pPr/>
              <a:t>17-Jun-15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A25F1-B488-4B6B-A919-7989C5970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4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9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4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smtClean="0"/>
              <a:t>báo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5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3BD-4A04-42F2-9937-D2ABD88EB778}" type="datetime1">
              <a:rPr lang="en-US" smtClean="0"/>
              <a:t>17-Jun-15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21A-402A-48AB-BAEE-852F9B9B0F7E}" type="datetime1">
              <a:rPr lang="en-US" smtClean="0"/>
              <a:t>17-Jun-15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08C-026F-4BD9-B84F-C6D4B77E740D}" type="datetime1">
              <a:rPr lang="en-US" smtClean="0"/>
              <a:t>17-Jun-15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EC45-0F5D-4AED-BD48-802B04DDCA02}" type="datetime1">
              <a:rPr lang="en-US" smtClean="0"/>
              <a:t>17-Jun-15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394-E84E-4B9F-9128-D0725CA254B0}" type="datetime1">
              <a:rPr lang="en-US" smtClean="0"/>
              <a:t>17-Jun-15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80D-B93E-479B-B463-98E5D24200DC}" type="datetime1">
              <a:rPr lang="en-US" smtClean="0"/>
              <a:t>17-Jun-15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D9B5-331B-4EF8-A768-FA6F9B48D031}" type="datetime1">
              <a:rPr lang="en-US" smtClean="0"/>
              <a:t>17-Jun-15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ECF8-9A84-4F75-9AC1-2E63C49A7960}" type="datetime1">
              <a:rPr lang="en-US" smtClean="0"/>
              <a:t>17-Jun-15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8D00-E399-4D92-85D1-29CA4F08D160}" type="datetime1">
              <a:rPr lang="en-US" smtClean="0"/>
              <a:t>17-Jun-15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2DB-A5E7-46F9-9321-E7339F471910}" type="datetime1">
              <a:rPr lang="en-US" smtClean="0"/>
              <a:t>17-Jun-15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F65-AFCA-4005-9416-7F0863B45A83}" type="datetime1">
              <a:rPr lang="en-US" smtClean="0"/>
              <a:t>17-Jun-15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B0C-0A1A-4F29-BE6D-285F3581F013}" type="datetime1">
              <a:rPr lang="en-US" smtClean="0"/>
              <a:t>17-Jun-15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11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-1" y="3560618"/>
            <a:ext cx="9148376" cy="1111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-1" y="2125714"/>
            <a:ext cx="9155401" cy="15271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-1" y="1981056"/>
            <a:ext cx="9148376" cy="120650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419099" y="2146155"/>
            <a:ext cx="8229600" cy="1470025"/>
          </a:xfrm>
          <a:prstGeom prst="rect">
            <a:avLst/>
          </a:prstGeom>
        </p:spPr>
        <p:txBody>
          <a:bodyPr vert="horz" lIns="91440" tIns="45720" rIns="13208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Phân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giải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đồng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tham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chiếu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trong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bệnh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án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điện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tử</a:t>
            </a:r>
            <a:endParaRPr lang="en-US" sz="2200" dirty="0">
              <a:solidFill>
                <a:schemeClr val="bg1"/>
              </a:solidFill>
              <a:latin typeface=".VnTifani Heavy" pitchFamily="34" charset="0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348080" y="4230598"/>
            <a:ext cx="56007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Nguyễn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- 51101475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Vương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Tuấn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- 51104040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dẫn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Cao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Hoàng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Trụ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phản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biện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Lương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Nhân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Phương pháp đề 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trưng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Person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chiếu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trưng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Problem/Treatment/Test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,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tắt</a:t>
            </a:r>
            <a:endParaRPr lang="en-US" sz="2800" dirty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trưng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Pronoun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chiếu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ở </a:t>
            </a:r>
            <a:r>
              <a:rPr lang="en-US" sz="2800" dirty="0" err="1"/>
              <a:t>gần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66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483420"/>
              </p:ext>
            </p:extLst>
          </p:nvPr>
        </p:nvGraphicFramePr>
        <p:xfrm>
          <a:off x="421177" y="1143000"/>
          <a:ext cx="8089895" cy="492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r:id="rId4" imgW="5505405" imgH="3343454" progId="Visio.Drawing.15">
                  <p:embed/>
                </p:oleObj>
              </mc:Choice>
              <mc:Fallback>
                <p:oleObj r:id="rId4" imgW="5505405" imgH="33434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7" y="1143000"/>
                        <a:ext cx="8089895" cy="4926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3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Thí nghiệm đánh 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Anh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cung</a:t>
            </a:r>
            <a:r>
              <a:rPr lang="en-US" sz="3200" dirty="0" smtClean="0"/>
              <a:t> </a:t>
            </a:r>
            <a:r>
              <a:rPr lang="en-US" sz="3200" dirty="0" err="1" smtClean="0"/>
              <a:t>cấp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i2b2 </a:t>
            </a:r>
            <a:r>
              <a:rPr lang="en-US" sz="3200" dirty="0" err="1" smtClean="0"/>
              <a:t>kèm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 smtClean="0"/>
              <a:t>thách</a:t>
            </a:r>
            <a:r>
              <a:rPr lang="en-US" sz="3200" dirty="0" smtClean="0"/>
              <a:t> </a:t>
            </a:r>
            <a:r>
              <a:rPr lang="en-US" sz="3200" dirty="0" err="1" smtClean="0"/>
              <a:t>năm</a:t>
            </a:r>
            <a:r>
              <a:rPr lang="en-US" sz="3200" dirty="0" smtClean="0"/>
              <a:t> 2011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gán</a:t>
            </a:r>
            <a:r>
              <a:rPr lang="en-US" sz="2800" dirty="0" smtClean="0"/>
              <a:t> </a:t>
            </a:r>
            <a:r>
              <a:rPr lang="en-US" sz="2800" dirty="0" err="1" smtClean="0"/>
              <a:t>nhãn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tay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chuyên</a:t>
            </a:r>
            <a:r>
              <a:rPr lang="en-US" sz="2800" dirty="0" smtClean="0"/>
              <a:t> </a:t>
            </a:r>
            <a:r>
              <a:rPr lang="en-US" sz="2800" dirty="0" err="1" smtClean="0"/>
              <a:t>gia</a:t>
            </a:r>
            <a:r>
              <a:rPr lang="en-US" sz="2800" dirty="0" smtClean="0"/>
              <a:t> y </a:t>
            </a:r>
            <a:r>
              <a:rPr lang="en-US" sz="2800" dirty="0" err="1" smtClean="0"/>
              <a:t>tế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Gồm</a:t>
            </a:r>
            <a:r>
              <a:rPr lang="en-US" sz="2800" dirty="0" smtClean="0"/>
              <a:t> 251 </a:t>
            </a:r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huấn</a:t>
            </a:r>
            <a:r>
              <a:rPr lang="en-US" sz="2800" dirty="0" smtClean="0"/>
              <a:t> </a:t>
            </a:r>
            <a:r>
              <a:rPr lang="en-US" sz="2800" dirty="0" err="1" smtClean="0"/>
              <a:t>luyện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175 </a:t>
            </a:r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endParaRPr lang="en-US" sz="28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tiếng</a:t>
            </a:r>
            <a:r>
              <a:rPr lang="en-US" sz="3200" dirty="0"/>
              <a:t> </a:t>
            </a:r>
            <a:r>
              <a:rPr lang="en-US" sz="3200" dirty="0" err="1"/>
              <a:t>Việt</a:t>
            </a:r>
            <a:r>
              <a:rPr lang="en-US" sz="3200" dirty="0"/>
              <a:t> </a:t>
            </a:r>
            <a:r>
              <a:rPr lang="en-US" sz="3200" dirty="0" err="1"/>
              <a:t>đang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tạm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1117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257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gán</a:t>
            </a:r>
            <a:r>
              <a:rPr lang="en-US" sz="3200" dirty="0"/>
              <a:t> </a:t>
            </a:r>
            <a:r>
              <a:rPr lang="en-US" sz="3200" dirty="0" err="1" smtClean="0"/>
              <a:t>nhãn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18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Thí nghiệm đánh 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đánh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qua 3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: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chính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(precision),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đầy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(recall),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/>
              <a:t> </a:t>
            </a:r>
            <a:r>
              <a:rPr lang="en-US" sz="3200" dirty="0" smtClean="0"/>
              <a:t>F (F-measure)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qua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MUC, B-CUBED, CEAF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trung</a:t>
            </a:r>
            <a:r>
              <a:rPr lang="en-US" sz="3200" dirty="0" smtClean="0"/>
              <a:t> </a:t>
            </a:r>
            <a:r>
              <a:rPr lang="en-US" sz="3200" dirty="0" err="1" smtClean="0"/>
              <a:t>bình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trọng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31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Mục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lục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endParaRPr lang="en-US" sz="3200" dirty="0" smtClean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smtClean="0"/>
              <a:t>Thí nghiệm đánh giá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2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chép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cá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khám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chữa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endParaRPr lang="en-US" sz="32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Phiếu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Phiếu</a:t>
            </a:r>
            <a:r>
              <a:rPr lang="en-US" sz="2800" dirty="0" smtClean="0"/>
              <a:t> </a:t>
            </a:r>
            <a:r>
              <a:rPr lang="en-US" sz="2800" dirty="0" err="1" smtClean="0"/>
              <a:t>chăm</a:t>
            </a:r>
            <a:r>
              <a:rPr lang="en-US" sz="2800" dirty="0" smtClean="0"/>
              <a:t> </a:t>
            </a:r>
            <a:r>
              <a:rPr lang="en-US" sz="2800" dirty="0" err="1" smtClean="0"/>
              <a:t>sóc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Hồ</a:t>
            </a:r>
            <a:r>
              <a:rPr lang="en-US" sz="2800" dirty="0" smtClean="0"/>
              <a:t> </a:t>
            </a:r>
            <a:r>
              <a:rPr lang="en-US" sz="2800" dirty="0" err="1" smtClean="0"/>
              <a:t>sơ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viện</a:t>
            </a:r>
            <a:endParaRPr lang="en-US" sz="28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trở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phổ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hơn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dần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thế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truyền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2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r>
              <a:rPr lang="en-US" sz="3200" dirty="0" smtClean="0"/>
              <a:t> (PGĐTC)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PGĐTC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hai</a:t>
            </a:r>
            <a:r>
              <a:rPr lang="en-US" sz="3200" dirty="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tới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hay </a:t>
            </a:r>
            <a:r>
              <a:rPr lang="en-US" sz="3200" dirty="0" err="1" smtClean="0"/>
              <a:t>không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PGĐTC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/>
              <a:t> </a:t>
            </a:r>
            <a:r>
              <a:rPr lang="en-US" sz="3200" dirty="0" smtClean="0"/>
              <a:t>BADT </a:t>
            </a:r>
            <a:r>
              <a:rPr lang="en-US" sz="3200" dirty="0" err="1" smtClean="0"/>
              <a:t>nhưng</a:t>
            </a:r>
            <a:r>
              <a:rPr lang="en-US" sz="3200" dirty="0" smtClean="0"/>
              <a:t> </a:t>
            </a:r>
            <a:r>
              <a:rPr lang="en-US" sz="3200" dirty="0" err="1" smtClean="0"/>
              <a:t>chưa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nhiều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498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 smtClean="0"/>
              <a:t>là</a:t>
            </a:r>
            <a:endParaRPr lang="en-US" sz="32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r>
              <a:rPr lang="en-US" sz="3200" b="1" dirty="0"/>
              <a:t>“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đồng</a:t>
            </a:r>
            <a:r>
              <a:rPr lang="en-US" sz="3200" b="1" dirty="0"/>
              <a:t> </a:t>
            </a:r>
            <a:r>
              <a:rPr lang="en-US" sz="3200" b="1" dirty="0" err="1"/>
              <a:t>tham</a:t>
            </a:r>
            <a:r>
              <a:rPr lang="en-US" sz="3200" b="1" dirty="0"/>
              <a:t> </a:t>
            </a:r>
            <a:r>
              <a:rPr lang="en-US" sz="3200" b="1" dirty="0" err="1"/>
              <a:t>chiếu</a:t>
            </a:r>
            <a:r>
              <a:rPr lang="en-US" sz="3200" b="1" dirty="0"/>
              <a:t> </a:t>
            </a:r>
            <a:r>
              <a:rPr lang="en-US" sz="3200" b="1" dirty="0" err="1" smtClean="0"/>
              <a:t>cho</a:t>
            </a:r>
            <a:r>
              <a:rPr lang="en-US" sz="3200" b="1" dirty="0" smtClean="0"/>
              <a:t> </a:t>
            </a:r>
            <a:r>
              <a:rPr lang="en-US" sz="3200" b="1" dirty="0" err="1"/>
              <a:t>bệnh</a:t>
            </a:r>
            <a:r>
              <a:rPr lang="en-US" sz="3200" b="1" dirty="0"/>
              <a:t> </a:t>
            </a:r>
            <a:r>
              <a:rPr lang="en-US" sz="3200" b="1" dirty="0" err="1"/>
              <a:t>án</a:t>
            </a:r>
            <a:r>
              <a:rPr lang="en-US" sz="3200" b="1" dirty="0"/>
              <a:t> </a:t>
            </a:r>
            <a:r>
              <a:rPr lang="en-US" sz="3200" b="1" dirty="0" err="1"/>
              <a:t>điện</a:t>
            </a:r>
            <a:r>
              <a:rPr lang="en-US" sz="3200" b="1" dirty="0"/>
              <a:t> </a:t>
            </a:r>
            <a:r>
              <a:rPr lang="en-US" sz="3200" b="1" dirty="0" err="1"/>
              <a:t>tử</a:t>
            </a:r>
            <a:r>
              <a:rPr lang="en-US" sz="3200" b="1" dirty="0"/>
              <a:t> </a:t>
            </a:r>
            <a:r>
              <a:rPr lang="en-US" sz="3200" b="1" dirty="0" err="1"/>
              <a:t>với</a:t>
            </a:r>
            <a:r>
              <a:rPr lang="en-US" sz="3200" b="1" dirty="0"/>
              <a:t>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khái</a:t>
            </a:r>
            <a:r>
              <a:rPr lang="en-US" sz="3200" b="1" dirty="0"/>
              <a:t> </a:t>
            </a:r>
            <a:r>
              <a:rPr lang="en-US" sz="3200" b="1" dirty="0" err="1"/>
              <a:t>niệm</a:t>
            </a:r>
            <a:r>
              <a:rPr lang="en-US" sz="3200" b="1" dirty="0"/>
              <a:t> </a:t>
            </a:r>
            <a:r>
              <a:rPr lang="en-US" sz="3200" b="1" dirty="0" err="1"/>
              <a:t>đã</a:t>
            </a:r>
            <a:r>
              <a:rPr lang="en-US" sz="3200" b="1" dirty="0"/>
              <a:t> </a:t>
            </a:r>
            <a:r>
              <a:rPr lang="en-US" sz="3200" b="1" dirty="0" err="1"/>
              <a:t>được</a:t>
            </a:r>
            <a:r>
              <a:rPr lang="en-US" sz="3200" b="1" dirty="0"/>
              <a:t> </a:t>
            </a:r>
            <a:r>
              <a:rPr lang="en-US" sz="3200" b="1" dirty="0" err="1"/>
              <a:t>trích</a:t>
            </a:r>
            <a:r>
              <a:rPr lang="en-US" sz="3200" b="1" dirty="0"/>
              <a:t> </a:t>
            </a:r>
            <a:r>
              <a:rPr lang="en-US" sz="3200" b="1" dirty="0" err="1"/>
              <a:t>xuất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gán</a:t>
            </a:r>
            <a:r>
              <a:rPr lang="en-US" sz="3200" b="1" dirty="0"/>
              <a:t> </a:t>
            </a:r>
            <a:r>
              <a:rPr lang="en-US" sz="3200" b="1" dirty="0" err="1"/>
              <a:t>nhãn</a:t>
            </a:r>
            <a:r>
              <a:rPr lang="en-US" sz="3200" b="1" dirty="0"/>
              <a:t> </a:t>
            </a:r>
            <a:r>
              <a:rPr lang="en-US" sz="3200" b="1" dirty="0" err="1" smtClean="0"/>
              <a:t>trên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dữ</a:t>
            </a:r>
            <a:r>
              <a:rPr lang="en-US" sz="3200" b="1" dirty="0" smtClean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tiếng</a:t>
            </a:r>
            <a:r>
              <a:rPr lang="en-US" sz="3200" b="1" dirty="0"/>
              <a:t> </a:t>
            </a:r>
            <a:r>
              <a:rPr lang="en-US" sz="3200" b="1" dirty="0" err="1"/>
              <a:t>Anh</a:t>
            </a:r>
            <a:r>
              <a:rPr lang="en-US" sz="3200" b="1" dirty="0" smtClean="0"/>
              <a:t>”</a:t>
            </a:r>
          </a:p>
          <a:p>
            <a:pPr>
              <a:spcBef>
                <a:spcPct val="20000"/>
              </a:spcBef>
              <a:defRPr/>
            </a:pPr>
            <a:endParaRPr lang="en-US" sz="3200" b="1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nền</a:t>
            </a:r>
            <a:r>
              <a:rPr lang="en-US" sz="3200" dirty="0" smtClean="0"/>
              <a:t> </a:t>
            </a:r>
            <a:r>
              <a:rPr lang="en-US" sz="3200" dirty="0" err="1" smtClean="0"/>
              <a:t>tảng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áp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lên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Việt</a:t>
            </a:r>
            <a:endParaRPr lang="en-US" sz="3200" dirty="0" smtClean="0"/>
          </a:p>
          <a:p>
            <a:pPr>
              <a:spcBef>
                <a:spcPct val="20000"/>
              </a:spcBef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524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vào</a:t>
            </a:r>
            <a:r>
              <a:rPr lang="en-US" sz="3200" b="1" dirty="0"/>
              <a:t>: </a:t>
            </a:r>
            <a:r>
              <a:rPr lang="en-US" sz="3200" dirty="0" err="1"/>
              <a:t>gồm</a:t>
            </a:r>
            <a:r>
              <a:rPr lang="en-US" sz="3200" dirty="0"/>
              <a:t> 2 </a:t>
            </a:r>
            <a:r>
              <a:rPr lang="en-US" sz="3200" dirty="0" err="1"/>
              <a:t>phần</a:t>
            </a:r>
            <a:r>
              <a:rPr lang="en-US" sz="3200" dirty="0"/>
              <a:t>:</a:t>
            </a:r>
            <a:endParaRPr lang="en-US" sz="3200" b="1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hồ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endParaRPr lang="en-US" sz="2800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gán</a:t>
            </a:r>
            <a:r>
              <a:rPr lang="en-US" sz="2800" dirty="0"/>
              <a:t> </a:t>
            </a:r>
            <a:r>
              <a:rPr lang="en-US" sz="2800" dirty="0" err="1"/>
              <a:t>nhãn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ra</a:t>
            </a:r>
            <a:r>
              <a:rPr lang="en-US" sz="3200" b="1" dirty="0"/>
              <a:t>: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đồng</a:t>
            </a:r>
            <a:r>
              <a:rPr lang="en-US" sz="3200" dirty="0"/>
              <a:t> </a:t>
            </a:r>
            <a:r>
              <a:rPr lang="en-US" sz="3200" err="1"/>
              <a:t>tham</a:t>
            </a:r>
            <a:r>
              <a:rPr lang="en-US" sz="3200"/>
              <a:t> </a:t>
            </a:r>
            <a:r>
              <a:rPr lang="en-US" sz="3200" smtClean="0"/>
              <a:t>chiếu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53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Công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trình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liên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quan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/>
              <a:t>thách</a:t>
            </a:r>
            <a:r>
              <a:rPr lang="en-US" sz="3200" dirty="0"/>
              <a:t> </a:t>
            </a:r>
            <a:r>
              <a:rPr lang="en-US" sz="3200" dirty="0" err="1"/>
              <a:t>năm</a:t>
            </a:r>
            <a:r>
              <a:rPr lang="en-US" sz="3200" dirty="0"/>
              <a:t> 2011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i="1" dirty="0" err="1"/>
              <a:t>Phân</a:t>
            </a:r>
            <a:r>
              <a:rPr lang="en-US" sz="3200" i="1" dirty="0"/>
              <a:t> </a:t>
            </a:r>
            <a:r>
              <a:rPr lang="en-US" sz="3200" i="1" dirty="0" err="1"/>
              <a:t>giải</a:t>
            </a:r>
            <a:r>
              <a:rPr lang="en-US" sz="3200" i="1" dirty="0"/>
              <a:t> </a:t>
            </a:r>
            <a:r>
              <a:rPr lang="en-US" sz="3200" i="1" dirty="0" err="1"/>
              <a:t>đồng</a:t>
            </a:r>
            <a:r>
              <a:rPr lang="en-US" sz="3200" i="1" dirty="0"/>
              <a:t> </a:t>
            </a:r>
            <a:r>
              <a:rPr lang="en-US" sz="3200" i="1" dirty="0" err="1"/>
              <a:t>tham</a:t>
            </a:r>
            <a:r>
              <a:rPr lang="en-US" sz="3200" i="1" dirty="0"/>
              <a:t> </a:t>
            </a:r>
            <a:r>
              <a:rPr lang="en-US" sz="3200" i="1" dirty="0" err="1"/>
              <a:t>chiếu</a:t>
            </a:r>
            <a:r>
              <a:rPr lang="en-US" sz="3200" i="1" dirty="0"/>
              <a:t> </a:t>
            </a:r>
            <a:r>
              <a:rPr lang="en-US" sz="3200" i="1" dirty="0" err="1" smtClean="0"/>
              <a:t>cho</a:t>
            </a:r>
            <a:r>
              <a:rPr lang="en-US" sz="3200" i="1" dirty="0" smtClean="0"/>
              <a:t> </a:t>
            </a:r>
            <a:r>
              <a:rPr lang="en-US" sz="3200" i="1" dirty="0" err="1"/>
              <a:t>bệnh</a:t>
            </a:r>
            <a:r>
              <a:rPr lang="en-US" sz="3200" i="1" dirty="0"/>
              <a:t> </a:t>
            </a:r>
            <a:r>
              <a:rPr lang="en-US" sz="3200" i="1" dirty="0" err="1"/>
              <a:t>án</a:t>
            </a:r>
            <a:r>
              <a:rPr lang="en-US" sz="3200" i="1" dirty="0"/>
              <a:t> </a:t>
            </a:r>
            <a:r>
              <a:rPr lang="en-US" sz="3200" i="1" dirty="0" err="1"/>
              <a:t>điện</a:t>
            </a:r>
            <a:r>
              <a:rPr lang="en-US" sz="3200" i="1" dirty="0"/>
              <a:t> </a:t>
            </a:r>
            <a:r>
              <a:rPr lang="en-US" sz="3200" i="1" dirty="0" err="1" smtClean="0"/>
              <a:t>tử</a:t>
            </a:r>
            <a:endParaRPr lang="en-US" sz="3200" i="1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Hơn</a:t>
            </a:r>
            <a:r>
              <a:rPr lang="en-US" sz="3200" dirty="0" smtClean="0"/>
              <a:t> 20 </a:t>
            </a: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dự</a:t>
            </a:r>
            <a:r>
              <a:rPr lang="en-US" sz="3200" dirty="0" smtClean="0"/>
              <a:t> </a:t>
            </a:r>
            <a:r>
              <a:rPr lang="en-US" sz="3200" dirty="0" err="1" smtClean="0"/>
              <a:t>thi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endParaRPr lang="en-US" sz="32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luật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giám</a:t>
            </a:r>
            <a:r>
              <a:rPr lang="en-US" sz="2800" dirty="0" smtClean="0"/>
              <a:t> </a:t>
            </a:r>
            <a:r>
              <a:rPr lang="en-US" sz="2800" dirty="0" err="1" smtClean="0"/>
              <a:t>sát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lai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giám</a:t>
            </a:r>
            <a:r>
              <a:rPr lang="en-US" sz="3200" dirty="0" smtClean="0"/>
              <a:t> </a:t>
            </a:r>
            <a:r>
              <a:rPr lang="en-US" sz="3200" dirty="0" err="1" smtClean="0"/>
              <a:t>sát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tốt</a:t>
            </a:r>
            <a:r>
              <a:rPr lang="en-US" sz="3200" dirty="0" smtClean="0"/>
              <a:t> </a:t>
            </a:r>
            <a:r>
              <a:rPr lang="en-US" sz="3200" dirty="0" err="1" smtClean="0"/>
              <a:t>nhất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F = 0.915</a:t>
            </a:r>
          </a:p>
        </p:txBody>
      </p:sp>
    </p:spTree>
    <p:extLst>
      <p:ext uri="{BB962C8B-B14F-4D97-AF65-F5344CB8AC3E}">
        <p14:creationId xmlns:p14="http://schemas.microsoft.com/office/powerpoint/2010/main" val="37571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Công trình liên quan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Ba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giám</a:t>
            </a:r>
            <a:r>
              <a:rPr lang="en-US" sz="3200" dirty="0" smtClean="0"/>
              <a:t> </a:t>
            </a:r>
            <a:r>
              <a:rPr lang="en-US" sz="3200" dirty="0" err="1" smtClean="0"/>
              <a:t>sát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endParaRPr lang="en-US" sz="3200" dirty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cặp</a:t>
            </a:r>
            <a:r>
              <a:rPr lang="en-US" sz="2800" dirty="0" smtClean="0"/>
              <a:t> </a:t>
            </a:r>
            <a:r>
              <a:rPr lang="en-US" sz="2800" dirty="0" err="1" smtClean="0"/>
              <a:t>khái</a:t>
            </a:r>
            <a:r>
              <a:rPr lang="en-US" sz="2800" dirty="0" smtClean="0"/>
              <a:t> </a:t>
            </a:r>
            <a:r>
              <a:rPr lang="en-US" sz="2800" dirty="0" err="1" smtClean="0"/>
              <a:t>niệm</a:t>
            </a:r>
            <a:r>
              <a:rPr lang="en-US" sz="2800" dirty="0" smtClean="0"/>
              <a:t> (mention-pair)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(entity-mention)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(ranking)</a:t>
            </a:r>
            <a:endParaRPr lang="en-US" sz="32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cặp</a:t>
            </a:r>
            <a:r>
              <a:rPr lang="en-US" sz="3200" dirty="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cặp</a:t>
            </a:r>
            <a:r>
              <a:rPr lang="en-US" sz="2800" dirty="0" smtClean="0"/>
              <a:t> </a:t>
            </a:r>
            <a:r>
              <a:rPr lang="en-US" sz="2800" dirty="0" err="1" smtClean="0"/>
              <a:t>khái</a:t>
            </a:r>
            <a:r>
              <a:rPr lang="en-US" sz="2800" dirty="0" smtClean="0"/>
              <a:t> </a:t>
            </a:r>
            <a:r>
              <a:rPr lang="en-US" sz="2800" dirty="0" err="1" smtClean="0"/>
              <a:t>niệm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có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đồng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chiếu</a:t>
            </a:r>
            <a:r>
              <a:rPr lang="en-US" sz="2800" i="1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i="1" dirty="0" err="1" smtClean="0"/>
              <a:t>không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đồng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chiếu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gom</a:t>
            </a:r>
            <a:r>
              <a:rPr lang="en-US" sz="2800" dirty="0" smtClean="0"/>
              <a:t> </a:t>
            </a:r>
            <a:r>
              <a:rPr lang="en-US" sz="2800" dirty="0" err="1" smtClean="0"/>
              <a:t>cụm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50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Phương pháp đề 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dựa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báo</a:t>
            </a:r>
            <a:r>
              <a:rPr lang="en-US" sz="3200" dirty="0" smtClean="0"/>
              <a:t> “</a:t>
            </a:r>
            <a:r>
              <a:rPr lang="en-US" sz="3200" i="1" dirty="0"/>
              <a:t>A classification approach to </a:t>
            </a:r>
            <a:r>
              <a:rPr lang="en-US" sz="3200" i="1" dirty="0" err="1"/>
              <a:t>coreference</a:t>
            </a:r>
            <a:r>
              <a:rPr lang="en-US" sz="3200" i="1" dirty="0"/>
              <a:t> in discharge summaries: 2011 i2b2 </a:t>
            </a:r>
            <a:r>
              <a:rPr lang="en-US" sz="3200" i="1" dirty="0" smtClean="0"/>
              <a:t>challenge</a:t>
            </a:r>
            <a:r>
              <a:rPr lang="en-US" sz="3200" dirty="0" smtClean="0"/>
              <a:t>” </a:t>
            </a:r>
            <a:r>
              <a:rPr lang="en-US" sz="3200" dirty="0" err="1" smtClean="0"/>
              <a:t>của</a:t>
            </a:r>
            <a:r>
              <a:rPr lang="en-US" sz="3200" dirty="0" smtClean="0"/>
              <a:t> Yan Xu et al, 2012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cặp</a:t>
            </a:r>
            <a:r>
              <a:rPr lang="en-US" sz="3200" dirty="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Gom</a:t>
            </a:r>
            <a:r>
              <a:rPr lang="en-US" sz="2800" dirty="0" smtClean="0"/>
              <a:t> </a:t>
            </a:r>
            <a:r>
              <a:rPr lang="en-US" sz="2800" dirty="0" err="1" smtClean="0"/>
              <a:t>cụm</a:t>
            </a:r>
            <a:r>
              <a:rPr lang="en-US" sz="2800" dirty="0" smtClean="0"/>
              <a:t> </a:t>
            </a:r>
            <a:r>
              <a:rPr lang="en-US" sz="2800" dirty="0" err="1" smtClean="0"/>
              <a:t>tốt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trước</a:t>
            </a:r>
            <a:r>
              <a:rPr lang="en-US" sz="2800" dirty="0" smtClean="0"/>
              <a:t> (best-first clustering)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trưng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984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699</Words>
  <Application>Microsoft Office PowerPoint</Application>
  <PresentationFormat>On-screen Show (4:3)</PresentationFormat>
  <Paragraphs>86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.VnTifani Heavy</vt:lpstr>
      <vt:lpstr>Arial</vt:lpstr>
      <vt:lpstr>Calibri</vt:lpstr>
      <vt:lpstr>Office Theme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NhuVanTran</dc:creator>
  <cp:lastModifiedBy>51104040@stu.hcmut.edu.vn</cp:lastModifiedBy>
  <cp:revision>249</cp:revision>
  <dcterms:created xsi:type="dcterms:W3CDTF">2006-08-16T00:00:00Z</dcterms:created>
  <dcterms:modified xsi:type="dcterms:W3CDTF">2015-06-17T06:55:23Z</dcterms:modified>
</cp:coreProperties>
</file>