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Monday, January 19, 15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Monday, January 19,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Monday, January 19,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January 19, 15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Monday, January 19, 15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Monday, January 19, 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Monday, January 19, 15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Monday, January 19, 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Monday, January 19, 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Monday, January 19, 15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Monday, January 19, 15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Monday, January 19,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450" y="641607"/>
            <a:ext cx="7836590" cy="923266"/>
          </a:xfrm>
        </p:spPr>
        <p:txBody>
          <a:bodyPr/>
          <a:lstStyle/>
          <a:p>
            <a:r>
              <a:rPr lang="en-US" dirty="0" smtClean="0"/>
              <a:t>Le Canon Magnétique</a:t>
            </a:r>
            <a:endParaRPr lang="en-US" dirty="0"/>
          </a:p>
        </p:txBody>
      </p:sp>
      <p:pic>
        <p:nvPicPr>
          <p:cNvPr id="3" name="Picture 2" descr="000148296_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300" y="2073796"/>
            <a:ext cx="6242877" cy="398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30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2819" y="286281"/>
            <a:ext cx="3139707" cy="914400"/>
          </a:xfrm>
        </p:spPr>
        <p:txBody>
          <a:bodyPr/>
          <a:lstStyle/>
          <a:p>
            <a:r>
              <a:rPr lang="en-US" dirty="0" smtClean="0"/>
              <a:t>Propriétés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5121" y="1816056"/>
            <a:ext cx="677308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350 km de portée </a:t>
            </a:r>
            <a:r>
              <a:rPr lang="en-US" sz="2000" dirty="0" smtClean="0"/>
              <a:t>!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fr-FR" sz="2000" dirty="0"/>
              <a:t>Lancer un gros obus sans détonation ni fumée, ni éclair</a:t>
            </a:r>
            <a:r>
              <a:rPr lang="en-US" sz="2000" dirty="0"/>
              <a:t> 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fr-FR" sz="2000" dirty="0" smtClean="0"/>
              <a:t>Très</a:t>
            </a:r>
            <a:r>
              <a:rPr lang="en-US" sz="2000" dirty="0" smtClean="0"/>
              <a:t> </a:t>
            </a:r>
            <a:r>
              <a:rPr lang="en-US" sz="2000" dirty="0"/>
              <a:t>utile pour les attaques surprise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Tire 18kg entre 4500 et 5600 mile/heure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(1mile &lt;-&gt; 1.6km)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Très </a:t>
            </a:r>
            <a:r>
              <a:rPr lang="en-US" sz="2000" dirty="0"/>
              <a:t>faible signature thermique des </a:t>
            </a:r>
            <a:r>
              <a:rPr lang="en-US" sz="2000" dirty="0" err="1"/>
              <a:t>balles</a:t>
            </a:r>
            <a:r>
              <a:rPr lang="en-US" sz="2000" dirty="0"/>
              <a:t> </a:t>
            </a:r>
            <a:r>
              <a:rPr lang="en-US" sz="2000" dirty="0" err="1" smtClean="0"/>
              <a:t>tirées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Meme </a:t>
            </a:r>
            <a:r>
              <a:rPr lang="en-US" sz="2000" dirty="0" err="1"/>
              <a:t>objectif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le canon normal avec </a:t>
            </a:r>
            <a:r>
              <a:rPr lang="en-US" sz="2000" dirty="0" err="1"/>
              <a:t>une</a:t>
            </a:r>
            <a:r>
              <a:rPr lang="en-US" sz="2000" dirty="0"/>
              <a:t> plus </a:t>
            </a:r>
            <a:r>
              <a:rPr lang="en-US" sz="2000" dirty="0" err="1"/>
              <a:t>courte</a:t>
            </a:r>
            <a:r>
              <a:rPr lang="en-US" sz="2000" dirty="0"/>
              <a:t> </a:t>
            </a:r>
            <a:r>
              <a:rPr lang="en-US" sz="2000" dirty="0" err="1"/>
              <a:t>duree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585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23135" y="318169"/>
            <a:ext cx="3273392" cy="914400"/>
          </a:xfrm>
        </p:spPr>
        <p:txBody>
          <a:bodyPr/>
          <a:lstStyle/>
          <a:p>
            <a:r>
              <a:rPr lang="en-US" dirty="0" smtClean="0"/>
              <a:t>L’équation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342" y="1853456"/>
            <a:ext cx="1894290" cy="7533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42738" y="2018632"/>
            <a:ext cx="2914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 </a:t>
            </a:r>
            <a:r>
              <a:rPr lang="en-US" sz="2000" dirty="0" smtClean="0"/>
              <a:t>Champ Magnétique </a:t>
            </a:r>
            <a:r>
              <a:rPr lang="en-US" sz="2000" dirty="0"/>
              <a:t>:</a:t>
            </a: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342" y="3074737"/>
            <a:ext cx="1894290" cy="7085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042737" y="3229265"/>
            <a:ext cx="312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Les Frottements de </a:t>
            </a:r>
            <a:r>
              <a:rPr lang="en-US" sz="2000" dirty="0"/>
              <a:t>l’air :</a:t>
            </a:r>
          </a:p>
        </p:txBody>
      </p:sp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342" y="4277895"/>
            <a:ext cx="1894290" cy="62756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042738" y="4384843"/>
            <a:ext cx="3328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Les Frottements </a:t>
            </a:r>
            <a:r>
              <a:rPr lang="en-US" sz="2000" dirty="0"/>
              <a:t>du </a:t>
            </a:r>
            <a:r>
              <a:rPr lang="en-US" sz="2000" dirty="0" smtClean="0"/>
              <a:t>Canon </a:t>
            </a:r>
            <a:r>
              <a:rPr lang="en-US" sz="2000" dirty="0"/>
              <a:t>:  </a:t>
            </a:r>
          </a:p>
          <a:p>
            <a:endParaRPr lang="en-US" sz="2000" dirty="0"/>
          </a:p>
        </p:txBody>
      </p:sp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3" y="5528080"/>
            <a:ext cx="6546626" cy="882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4285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29029" y="2842127"/>
            <a:ext cx="3473918" cy="9144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32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26</TotalTime>
  <Words>81</Words>
  <Application>Microsoft Macintosh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Elemental</vt:lpstr>
      <vt:lpstr>Le Canon Magnétique</vt:lpstr>
      <vt:lpstr>Propriétés</vt:lpstr>
      <vt:lpstr>L’équation</vt:lpstr>
      <vt:lpstr>Conclusion</vt:lpstr>
    </vt:vector>
  </TitlesOfParts>
  <Company>Djej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Canon Magnétique</dc:title>
  <dc:creator>Lucien dagher hayeck</dc:creator>
  <cp:lastModifiedBy>Lucien dagher hayeck</cp:lastModifiedBy>
  <cp:revision>4</cp:revision>
  <dcterms:created xsi:type="dcterms:W3CDTF">2015-01-19T20:06:45Z</dcterms:created>
  <dcterms:modified xsi:type="dcterms:W3CDTF">2015-01-19T20:42:29Z</dcterms:modified>
</cp:coreProperties>
</file>