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58" r:id="rId4"/>
  </p:sldIdLst>
  <p:sldSz cx="9144000" cy="6858000" type="screen4x3"/>
  <p:notesSz cx="68119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4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76D51-4C0D-44B2-B1D6-3864CE5EB62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DB56-5506-4461-BE4E-69AD7E6F5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7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593" cy="497603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7780" y="0"/>
            <a:ext cx="2952593" cy="497603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>
              <a:defRPr sz="1200"/>
            </a:lvl1pPr>
          </a:lstStyle>
          <a:p>
            <a:fld id="{CBE774B6-E8F1-43E4-B618-ACCC1FA15D3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5" tIns="45798" rIns="91595" bIns="45798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79" y="4723251"/>
            <a:ext cx="5450207" cy="4473654"/>
          </a:xfrm>
          <a:prstGeom prst="rect">
            <a:avLst/>
          </a:prstGeom>
        </p:spPr>
        <p:txBody>
          <a:bodyPr vert="horz" lIns="91595" tIns="45798" rIns="91595" bIns="4579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321"/>
            <a:ext cx="2952593" cy="497603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7780" y="9443321"/>
            <a:ext cx="2952593" cy="497603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>
              <a:defRPr sz="1200"/>
            </a:lvl1pPr>
          </a:lstStyle>
          <a:p>
            <a:fld id="{EE8D151C-8F6C-4EAD-BE77-5DD5CBB643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8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uppieren 1045"/>
          <p:cNvGrpSpPr/>
          <p:nvPr/>
        </p:nvGrpSpPr>
        <p:grpSpPr>
          <a:xfrm rot="19240388">
            <a:off x="-2371566" y="-2659388"/>
            <a:ext cx="14905656" cy="11341260"/>
            <a:chOff x="179512" y="-1791580"/>
            <a:chExt cx="8784976" cy="11341260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179512" y="36090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179512" y="37890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79512" y="39690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179512" y="41490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179512" y="28889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79512" y="30689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79512" y="32489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179512" y="34290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179512" y="50491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179512" y="52292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179512" y="54092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179512" y="55892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179512" y="43291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79512" y="45091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79512" y="46891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79512" y="48691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>
              <a:off x="179512" y="21688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79512" y="23488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79512" y="25289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179512" y="27089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79512" y="14487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79512" y="16288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79512" y="18088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179512" y="19888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>
              <a:off x="179512" y="61293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>
              <a:off x="179512" y="63093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>
              <a:off x="179512" y="64893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179512" y="66693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179512" y="57692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179512" y="59492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179512" y="10887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179512" y="12687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179512" y="3686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179512" y="5486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179512" y="7287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179512" y="9087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179512" y="86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179512" y="1886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179512" y="-7114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179512" y="-5314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>
              <a:off x="179512" y="-3514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>
              <a:off x="179512" y="-1714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>
              <a:off x="179512" y="-10715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179512" y="-8914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179512" y="-17915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179512" y="-16115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179512" y="-14315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179512" y="-12515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179512" y="68493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179512" y="70294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179512" y="79295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179512" y="81095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179512" y="82895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179512" y="84695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179512" y="72094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179512" y="73894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179512" y="75694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179512" y="77494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>
              <a:off x="179512" y="90096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>
              <a:off x="179512" y="91896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179512" y="93696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179512" y="95496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179512" y="86495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>
              <a:off x="179512" y="88296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287524" y="-27383"/>
            <a:ext cx="8676964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 113"/>
          <p:cNvSpPr/>
          <p:nvPr/>
        </p:nvSpPr>
        <p:spPr>
          <a:xfrm>
            <a:off x="718202" y="841488"/>
            <a:ext cx="8244964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hteck 114"/>
          <p:cNvSpPr/>
          <p:nvPr/>
        </p:nvSpPr>
        <p:spPr>
          <a:xfrm>
            <a:off x="-144476" y="-27384"/>
            <a:ext cx="432000" cy="34630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hteck 115"/>
          <p:cNvSpPr/>
          <p:nvPr/>
        </p:nvSpPr>
        <p:spPr>
          <a:xfrm>
            <a:off x="719572" y="1273488"/>
            <a:ext cx="432000" cy="21735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hteck 116"/>
          <p:cNvSpPr/>
          <p:nvPr/>
        </p:nvSpPr>
        <p:spPr>
          <a:xfrm>
            <a:off x="71500" y="3527516"/>
            <a:ext cx="8676964" cy="1224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107504" y="4086797"/>
            <a:ext cx="8244964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8748464" y="3190811"/>
            <a:ext cx="432000" cy="34630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hteck 119"/>
          <p:cNvSpPr/>
          <p:nvPr/>
        </p:nvSpPr>
        <p:spPr>
          <a:xfrm>
            <a:off x="7920372" y="4531799"/>
            <a:ext cx="432000" cy="21735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uppieren 1045"/>
          <p:cNvGrpSpPr/>
          <p:nvPr/>
        </p:nvGrpSpPr>
        <p:grpSpPr>
          <a:xfrm rot="19240388">
            <a:off x="-2371566" y="-2659388"/>
            <a:ext cx="14905656" cy="11341260"/>
            <a:chOff x="179512" y="-1791580"/>
            <a:chExt cx="8784976" cy="11341260"/>
          </a:xfrm>
        </p:grpSpPr>
        <p:cxnSp>
          <p:nvCxnSpPr>
            <p:cNvPr id="10" name="Gerade Verbindung 9"/>
            <p:cNvCxnSpPr/>
            <p:nvPr/>
          </p:nvCxnSpPr>
          <p:spPr>
            <a:xfrm>
              <a:off x="179512" y="36090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179512" y="37890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79512" y="39690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179512" y="41490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179512" y="28889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79512" y="30689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179512" y="32489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179512" y="34290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179512" y="50491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179512" y="52292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179512" y="54092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179512" y="55892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>
              <a:off x="179512" y="43291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79512" y="45091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79512" y="46891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79512" y="48691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>
              <a:off x="179512" y="21688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79512" y="23488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79512" y="25289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179512" y="27089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179512" y="14487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79512" y="16288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79512" y="18088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>
              <a:off x="179512" y="19888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>
              <a:off x="179512" y="61293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>
              <a:off x="179512" y="63093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>
              <a:off x="179512" y="64893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179512" y="66693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179512" y="57692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>
              <a:off x="179512" y="59492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179512" y="10887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179512" y="12687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179512" y="3686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179512" y="5486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179512" y="7287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179512" y="9087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179512" y="86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179512" y="1886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179512" y="-7114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179512" y="-5314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/>
          </p:nvCxnSpPr>
          <p:spPr>
            <a:xfrm>
              <a:off x="179512" y="-3514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>
              <a:off x="179512" y="-1714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>
              <a:off x="179512" y="-10715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179512" y="-8914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179512" y="-17915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179512" y="-16115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179512" y="-14315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179512" y="-12515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179512" y="68493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179512" y="70294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179512" y="792950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>
              <a:off x="179512" y="810952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179512" y="828954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>
              <a:off x="179512" y="846956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179512" y="72094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179512" y="73894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179512" y="75694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179512" y="77494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>
              <a:off x="179512" y="900962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/>
            <p:cNvCxnSpPr/>
            <p:nvPr/>
          </p:nvCxnSpPr>
          <p:spPr>
            <a:xfrm>
              <a:off x="179512" y="918964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179512" y="936966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179512" y="954968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179512" y="8649580"/>
              <a:ext cx="8784976" cy="0"/>
            </a:xfrm>
            <a:prstGeom prst="line">
              <a:avLst/>
            </a:prstGeom>
            <a:ln w="1905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>
              <a:off x="179512" y="8829600"/>
              <a:ext cx="8784976" cy="0"/>
            </a:xfrm>
            <a:prstGeom prst="line">
              <a:avLst/>
            </a:prstGeom>
            <a:ln w="1905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pieren 182"/>
          <p:cNvGrpSpPr/>
          <p:nvPr/>
        </p:nvGrpSpPr>
        <p:grpSpPr>
          <a:xfrm rot="19246434">
            <a:off x="-2936040" y="-3273749"/>
            <a:ext cx="17533948" cy="14041560"/>
            <a:chOff x="251520" y="-2331640"/>
            <a:chExt cx="8676964" cy="14041560"/>
          </a:xfrm>
        </p:grpSpPr>
        <p:cxnSp>
          <p:nvCxnSpPr>
            <p:cNvPr id="143" name="Gerade Verbindung 142"/>
            <p:cNvCxnSpPr/>
            <p:nvPr/>
          </p:nvCxnSpPr>
          <p:spPr>
            <a:xfrm>
              <a:off x="251520" y="126876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/>
            <p:cNvCxnSpPr/>
            <p:nvPr/>
          </p:nvCxnSpPr>
          <p:spPr>
            <a:xfrm>
              <a:off x="251520" y="162880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/>
            <p:cNvCxnSpPr/>
            <p:nvPr/>
          </p:nvCxnSpPr>
          <p:spPr>
            <a:xfrm>
              <a:off x="251520" y="198884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 Verbindung 145"/>
            <p:cNvCxnSpPr/>
            <p:nvPr/>
          </p:nvCxnSpPr>
          <p:spPr>
            <a:xfrm>
              <a:off x="251520" y="234888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 Verbindung 146"/>
            <p:cNvCxnSpPr/>
            <p:nvPr/>
          </p:nvCxnSpPr>
          <p:spPr>
            <a:xfrm>
              <a:off x="251520" y="270892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147"/>
            <p:cNvCxnSpPr/>
            <p:nvPr/>
          </p:nvCxnSpPr>
          <p:spPr>
            <a:xfrm>
              <a:off x="251520" y="306896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/>
            <p:nvPr/>
          </p:nvCxnSpPr>
          <p:spPr>
            <a:xfrm>
              <a:off x="251520" y="342900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>
              <a:off x="251520" y="378904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251520" y="414908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>
              <a:off x="251520" y="450912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152"/>
            <p:cNvCxnSpPr/>
            <p:nvPr/>
          </p:nvCxnSpPr>
          <p:spPr>
            <a:xfrm>
              <a:off x="251520" y="486916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>
              <a:off x="251520" y="522920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251520" y="558924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155"/>
            <p:cNvCxnSpPr/>
            <p:nvPr/>
          </p:nvCxnSpPr>
          <p:spPr>
            <a:xfrm>
              <a:off x="251520" y="594928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51520" y="630932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157"/>
            <p:cNvCxnSpPr/>
            <p:nvPr/>
          </p:nvCxnSpPr>
          <p:spPr>
            <a:xfrm>
              <a:off x="251520" y="666936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51520" y="-233164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159"/>
            <p:cNvCxnSpPr/>
            <p:nvPr/>
          </p:nvCxnSpPr>
          <p:spPr>
            <a:xfrm>
              <a:off x="251520" y="-197160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251520" y="-161156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161"/>
            <p:cNvCxnSpPr/>
            <p:nvPr/>
          </p:nvCxnSpPr>
          <p:spPr>
            <a:xfrm>
              <a:off x="251520" y="-125152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51520" y="-89148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/>
            <p:nvPr/>
          </p:nvCxnSpPr>
          <p:spPr>
            <a:xfrm>
              <a:off x="251520" y="-53144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>
              <a:off x="251520" y="-17140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>
              <a:off x="251520" y="18864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>
              <a:off x="251520" y="54868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>
              <a:off x="251520" y="90872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>
              <a:off x="251520" y="702940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>
              <a:off x="251520" y="738944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170"/>
            <p:cNvCxnSpPr/>
            <p:nvPr/>
          </p:nvCxnSpPr>
          <p:spPr>
            <a:xfrm>
              <a:off x="251520" y="774948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251520" y="810952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>
              <a:off x="251520" y="846956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>
              <a:off x="251520" y="882960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>
              <a:off x="251520" y="918964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251520" y="954968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176"/>
            <p:cNvCxnSpPr/>
            <p:nvPr/>
          </p:nvCxnSpPr>
          <p:spPr>
            <a:xfrm>
              <a:off x="251520" y="990972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251520" y="1026976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251520" y="1062980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 Verbindung 179"/>
            <p:cNvCxnSpPr/>
            <p:nvPr/>
          </p:nvCxnSpPr>
          <p:spPr>
            <a:xfrm>
              <a:off x="251520" y="1098984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251520" y="11349880"/>
              <a:ext cx="8676964" cy="0"/>
            </a:xfrm>
            <a:prstGeom prst="line">
              <a:avLst/>
            </a:prstGeom>
            <a:ln w="381000" cap="sq">
              <a:solidFill>
                <a:srgbClr val="FFFF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251520" y="11709920"/>
              <a:ext cx="8676964" cy="0"/>
            </a:xfrm>
            <a:prstGeom prst="line">
              <a:avLst/>
            </a:prstGeom>
            <a:ln w="3810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Erich Styger</dc:creator>
  <cp:lastModifiedBy>Erich Styger</cp:lastModifiedBy>
  <cp:revision>12</cp:revision>
  <cp:lastPrinted>2018-05-14T14:10:11Z</cp:lastPrinted>
  <dcterms:created xsi:type="dcterms:W3CDTF">2018-05-12T06:34:37Z</dcterms:created>
  <dcterms:modified xsi:type="dcterms:W3CDTF">2018-05-21T09:03:22Z</dcterms:modified>
</cp:coreProperties>
</file>