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99" r:id="rId3"/>
    <p:sldId id="400" r:id="rId4"/>
    <p:sldId id="401" r:id="rId5"/>
    <p:sldId id="402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10" r:id="rId14"/>
    <p:sldId id="411" r:id="rId15"/>
    <p:sldId id="377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28/03/2024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28/03/2024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28/03/2024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../../../README.md" TargetMode="External"/><Relationship Id="rId3" Type="http://schemas.openxmlformats.org/officeDocument/2006/relationships/image" Target="../media/image1.png"/><Relationship Id="rId7" Type="http://schemas.openxmlformats.org/officeDocument/2006/relationships/hyperlink" Target="file:///C:\Windows\explorer.exe%20F:\ides\AZ_vStudio2017" TargetMode="External"/><Relationship Id="rId2" Type="http://schemas.openxmlformats.org/officeDocument/2006/relationships/hyperlink" Target="https://docs.aws.amazon.com/AWSEC2/latest/UserGuide/concept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../docker_aws.pptx" TargetMode="External"/><Relationship Id="rId5" Type="http://schemas.openxmlformats.org/officeDocument/2006/relationships/image" Target="../media/image3.png"/><Relationship Id="rId10" Type="http://schemas.openxmlformats.org/officeDocument/2006/relationships/hyperlink" Target="../../docker.pptx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NIniDftAcU&amp;list=PLJoSxweay1xwRXYSh8PDXAXPPy6MObaOE&amp;index=3&amp;t=595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hyperlink" Target="https://stackoverflow.com/questions/16744863/connect-to-amazon-ec2-file-directory-using-filezilla-and-sftp" TargetMode="Externa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7.svg"/><Relationship Id="rId1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hyperlink" Target="../_projects/docker-python-example/1010836-key-pair.pe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EA6CDED9-15B7-4BB6-A099-5EB26ECD9ED1}"/>
              </a:ext>
            </a:extLst>
          </p:cNvPr>
          <p:cNvSpPr/>
          <p:nvPr/>
        </p:nvSpPr>
        <p:spPr>
          <a:xfrm>
            <a:off x="970031" y="740052"/>
            <a:ext cx="3217795" cy="1365365"/>
          </a:xfrm>
          <a:prstGeom prst="wedgeRectCallout">
            <a:avLst>
              <a:gd name="adj1" fmla="val -47122"/>
              <a:gd name="adj2" fmla="val -3850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Amazon Elastic Compute Cloud (Amazon EC2)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provides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on-demand,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scalable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computing capacity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Amazon Web Services (AWS) Cloud.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2496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EC2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3608770" y="2207540"/>
            <a:ext cx="619737" cy="289586"/>
            <a:chOff x="5881666" y="1590687"/>
            <a:chExt cx="619737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EC2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26" name="Picture 2" descr="&#10;   A basic architecture diagram of an EC2 instance within a VPC.&#10;  ">
            <a:extLst>
              <a:ext uri="{FF2B5EF4-FFF2-40B4-BE49-F238E27FC236}">
                <a16:creationId xmlns:a16="http://schemas.microsoft.com/office/drawing/2014/main" id="{F0B6FE57-A9E3-4CF3-AB82-FF32E034B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79"/>
          <a:stretch/>
        </p:blipFill>
        <p:spPr bwMode="auto">
          <a:xfrm>
            <a:off x="970031" y="2814320"/>
            <a:ext cx="4140000" cy="34617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3F8BF8F-C018-438F-BA61-97BE43AD8C3F}"/>
              </a:ext>
            </a:extLst>
          </p:cNvPr>
          <p:cNvGrpSpPr/>
          <p:nvPr/>
        </p:nvGrpSpPr>
        <p:grpSpPr>
          <a:xfrm>
            <a:off x="10113525" y="815923"/>
            <a:ext cx="925700" cy="283293"/>
            <a:chOff x="5611636" y="5954426"/>
            <a:chExt cx="92570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789E424F-2572-4571-7FF6-DF2170D28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8DA0F91-1363-BC4D-7682-E72945C3F516}"/>
                </a:ext>
              </a:extLst>
            </p:cNvPr>
            <p:cNvSpPr/>
            <p:nvPr/>
          </p:nvSpPr>
          <p:spPr>
            <a:xfrm>
              <a:off x="6107411" y="5954426"/>
              <a:ext cx="4299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aws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E5368C4-06B7-E719-0BC1-80EEF8D05EA0}"/>
              </a:ext>
            </a:extLst>
          </p:cNvPr>
          <p:cNvGrpSpPr/>
          <p:nvPr/>
        </p:nvGrpSpPr>
        <p:grpSpPr>
          <a:xfrm>
            <a:off x="10113525" y="110581"/>
            <a:ext cx="871592" cy="299662"/>
            <a:chOff x="1643297" y="4045816"/>
            <a:chExt cx="871592" cy="299662"/>
          </a:xfrm>
        </p:grpSpPr>
        <p:sp>
          <p:nvSpPr>
            <p:cNvPr id="8" name="CaixaDeTexto 17">
              <a:hlinkClick r:id="rId7" action="ppaction://program"/>
              <a:extLst>
                <a:ext uri="{FF2B5EF4-FFF2-40B4-BE49-F238E27FC236}">
                  <a16:creationId xmlns:a16="http://schemas.microsoft.com/office/drawing/2014/main" id="{C83C9913-E32B-AD73-E9D4-FABF900E559F}"/>
                </a:ext>
              </a:extLst>
            </p:cNvPr>
            <p:cNvSpPr txBox="1"/>
            <p:nvPr/>
          </p:nvSpPr>
          <p:spPr>
            <a:xfrm>
              <a:off x="1980063" y="4103314"/>
              <a:ext cx="53482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8" action="ppaction://hlinkfile"/>
                </a:rPr>
                <a:t>portfolio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9" name="Imagem 18">
              <a:hlinkClick r:id="rId7" action="ppaction://program"/>
              <a:extLst>
                <a:ext uri="{FF2B5EF4-FFF2-40B4-BE49-F238E27FC236}">
                  <a16:creationId xmlns:a16="http://schemas.microsoft.com/office/drawing/2014/main" id="{0A9EEFDB-DAD0-23E6-2ECD-1A86B2FC0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039E50-2C09-B04A-4A2D-51BA9FCBDFD7}"/>
              </a:ext>
            </a:extLst>
          </p:cNvPr>
          <p:cNvGrpSpPr/>
          <p:nvPr/>
        </p:nvGrpSpPr>
        <p:grpSpPr>
          <a:xfrm>
            <a:off x="10113525" y="471437"/>
            <a:ext cx="1108443" cy="283293"/>
            <a:chOff x="5611636" y="5954426"/>
            <a:chExt cx="1108444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50DA046-819D-36D4-A1B6-A8C9D8816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90BBB52A-9284-D74D-2A9B-FE37D7EC8C0B}"/>
                </a:ext>
              </a:extLst>
            </p:cNvPr>
            <p:cNvSpPr/>
            <p:nvPr/>
          </p:nvSpPr>
          <p:spPr>
            <a:xfrm>
              <a:off x="6107411" y="5954426"/>
              <a:ext cx="6126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296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docker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261204" y="1870389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354CE3F-87E4-4D76-ABE2-6BC715779D52}"/>
              </a:ext>
            </a:extLst>
          </p:cNvPr>
          <p:cNvSpPr/>
          <p:nvPr/>
        </p:nvSpPr>
        <p:spPr>
          <a:xfrm>
            <a:off x="1082068" y="1870389"/>
            <a:ext cx="3386111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amazon-linux-extras install docker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FB82B-9242-4968-8BEE-C1C7BC1F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85" y="2644775"/>
            <a:ext cx="7156872" cy="15684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Arrow: Right 5">
            <a:extLst>
              <a:ext uri="{FF2B5EF4-FFF2-40B4-BE49-F238E27FC236}">
                <a16:creationId xmlns:a16="http://schemas.microsoft.com/office/drawing/2014/main" id="{2819D564-322A-476D-A794-85C5D9031F8E}"/>
              </a:ext>
            </a:extLst>
          </p:cNvPr>
          <p:cNvSpPr/>
          <p:nvPr/>
        </p:nvSpPr>
        <p:spPr>
          <a:xfrm>
            <a:off x="261204" y="4852253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start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2C31ACF-F901-465A-B827-4AC8720E8446}"/>
              </a:ext>
            </a:extLst>
          </p:cNvPr>
          <p:cNvSpPr/>
          <p:nvPr/>
        </p:nvSpPr>
        <p:spPr>
          <a:xfrm>
            <a:off x="1082068" y="4852253"/>
            <a:ext cx="2196683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service docker start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2389B81E-F79F-4858-8CF2-23970C9F7590}"/>
              </a:ext>
            </a:extLst>
          </p:cNvPr>
          <p:cNvSpPr/>
          <p:nvPr/>
        </p:nvSpPr>
        <p:spPr>
          <a:xfrm>
            <a:off x="273371" y="5360153"/>
            <a:ext cx="11542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privileges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A8AAE2B-E7BB-4032-B5BD-BA65100F84AA}"/>
              </a:ext>
            </a:extLst>
          </p:cNvPr>
          <p:cNvSpPr/>
          <p:nvPr/>
        </p:nvSpPr>
        <p:spPr>
          <a:xfrm>
            <a:off x="1427659" y="5357910"/>
            <a:ext cx="2961314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usermod –a –G docker ec2-user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C750495-FEC2-4A26-8228-DEC45DC91562}"/>
              </a:ext>
            </a:extLst>
          </p:cNvPr>
          <p:cNvSpPr/>
          <p:nvPr/>
        </p:nvSpPr>
        <p:spPr>
          <a:xfrm>
            <a:off x="4581609" y="5358035"/>
            <a:ext cx="2544534" cy="257369"/>
          </a:xfrm>
          <a:prstGeom prst="wedgeRectCallout">
            <a:avLst>
              <a:gd name="adj1" fmla="val -56502"/>
              <a:gd name="adj2" fmla="val -162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 docker commands without sudo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E54891-8F4F-4585-9023-43C464A0ED10}"/>
              </a:ext>
            </a:extLst>
          </p:cNvPr>
          <p:cNvGrpSpPr/>
          <p:nvPr/>
        </p:nvGrpSpPr>
        <p:grpSpPr>
          <a:xfrm>
            <a:off x="922659" y="730295"/>
            <a:ext cx="844286" cy="289586"/>
            <a:chOff x="5881666" y="1590687"/>
            <a:chExt cx="844286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C95CC627-2F56-46A8-BB94-9F007A1CBEE2}"/>
                </a:ext>
              </a:extLst>
            </p:cNvPr>
            <p:cNvSpPr/>
            <p:nvPr/>
          </p:nvSpPr>
          <p:spPr>
            <a:xfrm>
              <a:off x="6081095" y="1603274"/>
              <a:ext cx="6448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tutorial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0B70F695-0DE4-4237-A58E-4417A5518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8" name="Arrow: Right 5">
            <a:extLst>
              <a:ext uri="{FF2B5EF4-FFF2-40B4-BE49-F238E27FC236}">
                <a16:creationId xmlns:a16="http://schemas.microsoft.com/office/drawing/2014/main" id="{F0F99E1F-7C7E-4D94-BB09-2256B5AD5FDC}"/>
              </a:ext>
            </a:extLst>
          </p:cNvPr>
          <p:cNvSpPr/>
          <p:nvPr/>
        </p:nvSpPr>
        <p:spPr>
          <a:xfrm>
            <a:off x="247668" y="757407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E3F88A8-58B8-4669-9F19-45B36AAA4DF2}"/>
              </a:ext>
            </a:extLst>
          </p:cNvPr>
          <p:cNvSpPr/>
          <p:nvPr/>
        </p:nvSpPr>
        <p:spPr>
          <a:xfrm>
            <a:off x="3397373" y="4871883"/>
            <a:ext cx="3182529" cy="257369"/>
          </a:xfrm>
          <a:prstGeom prst="wedgeRectCallout">
            <a:avLst>
              <a:gd name="adj1" fmla="val -56502"/>
              <a:gd name="adj2" fmla="val -162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 have to write the command (can´t copy/past)</a:t>
            </a:r>
          </a:p>
        </p:txBody>
      </p:sp>
    </p:spTree>
    <p:extLst>
      <p:ext uri="{BB962C8B-B14F-4D97-AF65-F5344CB8AC3E}">
        <p14:creationId xmlns:p14="http://schemas.microsoft.com/office/powerpoint/2010/main" val="362467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7310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 upload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A2309-1910-4491-A5BC-79256C31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14" y="657882"/>
            <a:ext cx="3326286" cy="10242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115620-6E93-4F9C-92E2-84CABD9C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8" y="2272883"/>
            <a:ext cx="1780040" cy="17125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D0419D9E-235F-4909-8BAB-BEB3CE6F9DB2}"/>
              </a:ext>
            </a:extLst>
          </p:cNvPr>
          <p:cNvSpPr/>
          <p:nvPr/>
        </p:nvSpPr>
        <p:spPr>
          <a:xfrm>
            <a:off x="2130685" y="2553334"/>
            <a:ext cx="1388892" cy="1783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34CA01-1985-4576-941F-633DB02D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57" y="2256108"/>
            <a:ext cx="1438164" cy="20860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Retângulo 20">
            <a:extLst>
              <a:ext uri="{FF2B5EF4-FFF2-40B4-BE49-F238E27FC236}">
                <a16:creationId xmlns:a16="http://schemas.microsoft.com/office/drawing/2014/main" id="{574B9BD8-7B61-41A8-AC53-7F22A7E0F337}"/>
              </a:ext>
            </a:extLst>
          </p:cNvPr>
          <p:cNvSpPr/>
          <p:nvPr/>
        </p:nvSpPr>
        <p:spPr>
          <a:xfrm>
            <a:off x="4432857" y="3727509"/>
            <a:ext cx="1044264" cy="1515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5B436B80-2607-42D4-90F1-0F3ECBA3BE13}"/>
              </a:ext>
            </a:extLst>
          </p:cNvPr>
          <p:cNvSpPr/>
          <p:nvPr/>
        </p:nvSpPr>
        <p:spPr>
          <a:xfrm>
            <a:off x="261441" y="740052"/>
            <a:ext cx="25360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create downloads folder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82FF8561-5D3B-4AEB-B32C-7040629E0DF6}"/>
              </a:ext>
            </a:extLst>
          </p:cNvPr>
          <p:cNvSpPr/>
          <p:nvPr/>
        </p:nvSpPr>
        <p:spPr>
          <a:xfrm>
            <a:off x="291541" y="2272883"/>
            <a:ext cx="177304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add security key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205379" y="5001120"/>
            <a:ext cx="9927965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scp –i</a:t>
            </a: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 1010836-key-pair.pem Dockerfile app.py Pipfile Pipfile.lock ec2-user@16.170.206.222:/home/ec2-user/downloads 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91541" y="4981490"/>
            <a:ext cx="91383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upload</a:t>
            </a:r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E9C3CDA2-0D83-437C-A4F4-579A847EE470}"/>
              </a:ext>
            </a:extLst>
          </p:cNvPr>
          <p:cNvSpPr/>
          <p:nvPr/>
        </p:nvSpPr>
        <p:spPr>
          <a:xfrm>
            <a:off x="2634107" y="5119989"/>
            <a:ext cx="110600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5C54B8B-C97F-42B5-A200-452D68502293}"/>
              </a:ext>
            </a:extLst>
          </p:cNvPr>
          <p:cNvSpPr/>
          <p:nvPr/>
        </p:nvSpPr>
        <p:spPr>
          <a:xfrm>
            <a:off x="3422397" y="5684834"/>
            <a:ext cx="1010460" cy="257369"/>
          </a:xfrm>
          <a:prstGeom prst="wedgeRectCallout">
            <a:avLst>
              <a:gd name="adj1" fmla="val -59138"/>
              <a:gd name="adj2" fmla="val -9448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use FileZilla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045215-3DFE-4B2F-AFBA-4B3EE0A4D57C}"/>
              </a:ext>
            </a:extLst>
          </p:cNvPr>
          <p:cNvGrpSpPr/>
          <p:nvPr/>
        </p:nvGrpSpPr>
        <p:grpSpPr>
          <a:xfrm>
            <a:off x="4528397" y="5684834"/>
            <a:ext cx="4136148" cy="289586"/>
            <a:chOff x="5881666" y="1590687"/>
            <a:chExt cx="4136148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5EA1F769-386A-4117-9957-E050B07F43B5}"/>
                </a:ext>
              </a:extLst>
            </p:cNvPr>
            <p:cNvSpPr/>
            <p:nvPr/>
          </p:nvSpPr>
          <p:spPr>
            <a:xfrm>
              <a:off x="6081095" y="1603274"/>
              <a:ext cx="39367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connect-to-amazon-ec2-file-directory-using-filezilla-and-sftp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AF41F11F-4B1F-41D6-9817-8E5F3E428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58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59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5.2 build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454492" y="787364"/>
            <a:ext cx="3810906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sudo docker build -t key_value_pair:latest .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48908" y="777550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B28EA-E874-4777-B31F-54B5330D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338963"/>
            <a:ext cx="5670430" cy="27481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342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5.3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454492" y="787364"/>
            <a:ext cx="3895866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sudo docker run -d -p 80:5000 key_value_pair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48908" y="777550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BBC04-1B34-4ED3-9F32-A9AF58E98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43" b="6695"/>
          <a:stretch/>
        </p:blipFill>
        <p:spPr>
          <a:xfrm>
            <a:off x="686770" y="1338963"/>
            <a:ext cx="10212225" cy="54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6BEBB-728E-4E49-9060-6D80C8D94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87" r="5992"/>
          <a:stretch/>
        </p:blipFill>
        <p:spPr>
          <a:xfrm>
            <a:off x="686770" y="2163377"/>
            <a:ext cx="4464000" cy="16066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588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BA765D-7500-45C0-BD17-41C26700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1" y="921242"/>
            <a:ext cx="1743784" cy="11539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906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launch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14630" y="973464"/>
            <a:ext cx="5932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0C1FC-E786-48C8-B2FA-53D34F50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01" y="3070169"/>
            <a:ext cx="4887188" cy="20889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23AC1F7A-028B-4254-8F3C-8651047BBC66}"/>
              </a:ext>
            </a:extLst>
          </p:cNvPr>
          <p:cNvSpPr/>
          <p:nvPr/>
        </p:nvSpPr>
        <p:spPr>
          <a:xfrm>
            <a:off x="314630" y="3070169"/>
            <a:ext cx="89139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4149391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DBF439-EECB-48D6-AE12-9376DB40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19" y="2524665"/>
            <a:ext cx="2769518" cy="381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EFD49-DD8B-4D24-811D-2BBE6AE0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43" y="921855"/>
            <a:ext cx="2130480" cy="9559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4037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setup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984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name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9C5F2919-1A51-4D98-8F38-C327F8CDB0A6}"/>
              </a:ext>
            </a:extLst>
          </p:cNvPr>
          <p:cNvSpPr/>
          <p:nvPr/>
        </p:nvSpPr>
        <p:spPr>
          <a:xfrm>
            <a:off x="352754" y="2671855"/>
            <a:ext cx="92826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images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B71720F8-5CEE-4428-B38C-801035D9C3BC}"/>
              </a:ext>
            </a:extLst>
          </p:cNvPr>
          <p:cNvSpPr/>
          <p:nvPr/>
        </p:nvSpPr>
        <p:spPr>
          <a:xfrm>
            <a:off x="1281019" y="5478591"/>
            <a:ext cx="2586336" cy="3988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B4890E-3CE1-4BF1-BD6E-784C9B661E62}"/>
              </a:ext>
            </a:extLst>
          </p:cNvPr>
          <p:cNvSpPr/>
          <p:nvPr/>
        </p:nvSpPr>
        <p:spPr>
          <a:xfrm>
            <a:off x="3635979" y="5970266"/>
            <a:ext cx="1988292" cy="442035"/>
          </a:xfrm>
          <a:prstGeom prst="wedgeRectCallout">
            <a:avLst>
              <a:gd name="adj1" fmla="val -33293"/>
              <a:gd name="adj2" fmla="val -6310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amazon-linux-extra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8B6982-A163-4E45-8110-BFB9C3825178}"/>
              </a:ext>
            </a:extLst>
          </p:cNvPr>
          <p:cNvSpPr/>
          <p:nvPr/>
        </p:nvSpPr>
        <p:spPr>
          <a:xfrm>
            <a:off x="5967661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097B9-8863-4338-8798-5EF780D4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03" y="707548"/>
            <a:ext cx="3520234" cy="138459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Arrow: Right 5">
            <a:extLst>
              <a:ext uri="{FF2B5EF4-FFF2-40B4-BE49-F238E27FC236}">
                <a16:creationId xmlns:a16="http://schemas.microsoft.com/office/drawing/2014/main" id="{057F3513-1195-4CF5-BC2E-377D620623BF}"/>
              </a:ext>
            </a:extLst>
          </p:cNvPr>
          <p:cNvSpPr/>
          <p:nvPr/>
        </p:nvSpPr>
        <p:spPr>
          <a:xfrm>
            <a:off x="6122850" y="921855"/>
            <a:ext cx="6830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type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B6B7E2-229E-4669-89EF-C5AD95D9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913" y="2524665"/>
            <a:ext cx="4947347" cy="13443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7A36E4C3-DEFD-4432-BE44-C4F95B66E40A}"/>
              </a:ext>
            </a:extLst>
          </p:cNvPr>
          <p:cNvSpPr/>
          <p:nvPr/>
        </p:nvSpPr>
        <p:spPr>
          <a:xfrm>
            <a:off x="6122849" y="2671854"/>
            <a:ext cx="87055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access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25EB03-A7D9-4010-B754-05114C586B5C}"/>
              </a:ext>
            </a:extLst>
          </p:cNvPr>
          <p:cNvGrpSpPr/>
          <p:nvPr/>
        </p:nvGrpSpPr>
        <p:grpSpPr>
          <a:xfrm>
            <a:off x="6818141" y="4029417"/>
            <a:ext cx="4002000" cy="299662"/>
            <a:chOff x="1643297" y="4045816"/>
            <a:chExt cx="4002000" cy="299662"/>
          </a:xfrm>
        </p:grpSpPr>
        <p:sp>
          <p:nvSpPr>
            <p:cNvPr id="25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D7C57552-F994-4A30-BC19-B5707CE91B64}"/>
                </a:ext>
              </a:extLst>
            </p:cNvPr>
            <p:cNvSpPr txBox="1"/>
            <p:nvPr/>
          </p:nvSpPr>
          <p:spPr>
            <a:xfrm>
              <a:off x="1980063" y="4103314"/>
              <a:ext cx="3665234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7" action="ppaction://hlinkfile"/>
                </a:rPr>
                <a:t>..\_projects\docker-python-example\1010836-key-pair.pem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6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734E3EA5-1067-4B9C-9DD2-59C62233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398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8259C-0B58-4732-9E1C-2A8F1E97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69" y="951781"/>
            <a:ext cx="4020214" cy="54475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1236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2.1.1 network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B71720F8-5CEE-4428-B38C-801035D9C3BC}"/>
              </a:ext>
            </a:extLst>
          </p:cNvPr>
          <p:cNvSpPr/>
          <p:nvPr/>
        </p:nvSpPr>
        <p:spPr>
          <a:xfrm>
            <a:off x="1022225" y="5392326"/>
            <a:ext cx="3751057" cy="9624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B4890E-3CE1-4BF1-BD6E-784C9B661E62}"/>
              </a:ext>
            </a:extLst>
          </p:cNvPr>
          <p:cNvSpPr/>
          <p:nvPr/>
        </p:nvSpPr>
        <p:spPr>
          <a:xfrm>
            <a:off x="5099948" y="5652541"/>
            <a:ext cx="1420829" cy="442035"/>
          </a:xfrm>
          <a:prstGeom prst="wedgeRectCallout">
            <a:avLst>
              <a:gd name="adj1" fmla="val -64212"/>
              <a:gd name="adj2" fmla="val -162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review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 secure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420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8ADF16-B81A-4386-B6B1-1BACA505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22" y="1058174"/>
            <a:ext cx="5403117" cy="28323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1708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2.1.2 storage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44669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1A769-222C-48BB-A951-C060B2BB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2" y="1051238"/>
            <a:ext cx="2309090" cy="47555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53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start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2222077" y="5478590"/>
            <a:ext cx="1154545" cy="3692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80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4414C8-104A-4E31-A5DA-40E08150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84" y="3429000"/>
            <a:ext cx="8061030" cy="7542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D1C34-7122-4CED-B7A6-16F64EC6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35" y="1010153"/>
            <a:ext cx="7907547" cy="15485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9083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connect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11398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instances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2382472" y="3611398"/>
            <a:ext cx="1154545" cy="3692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8A1EBE66-E047-48F7-9504-E4B81C8F17D4}"/>
              </a:ext>
            </a:extLst>
          </p:cNvPr>
          <p:cNvSpPr/>
          <p:nvPr/>
        </p:nvSpPr>
        <p:spPr>
          <a:xfrm>
            <a:off x="248908" y="3519028"/>
            <a:ext cx="10180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407582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8208E4-D15C-4A5E-B558-A8F5421B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66" y="813183"/>
            <a:ext cx="6503650" cy="51166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55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3.1.1 login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6335572" y="5471687"/>
            <a:ext cx="973878" cy="3885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B325D7CB-7411-4AC9-A587-7A679689A08A}"/>
              </a:ext>
            </a:extLst>
          </p:cNvPr>
          <p:cNvSpPr/>
          <p:nvPr/>
        </p:nvSpPr>
        <p:spPr>
          <a:xfrm>
            <a:off x="1162599" y="2449565"/>
            <a:ext cx="2966578" cy="8744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0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96802B-B9A7-4919-8B59-966DB4A5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2" y="908061"/>
            <a:ext cx="7494991" cy="42065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5235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console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6945415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64887</TotalTime>
  <Words>241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EC2</vt:lpstr>
      <vt:lpstr>2. launch</vt:lpstr>
      <vt:lpstr>2.1 setup</vt:lpstr>
      <vt:lpstr>2.1.1 network</vt:lpstr>
      <vt:lpstr>2.1.2 storage</vt:lpstr>
      <vt:lpstr>3. start</vt:lpstr>
      <vt:lpstr>3.1 connect</vt:lpstr>
      <vt:lpstr>3.1.1 login</vt:lpstr>
      <vt:lpstr>4. console</vt:lpstr>
      <vt:lpstr>5. docker</vt:lpstr>
      <vt:lpstr>5.1 upload</vt:lpstr>
      <vt:lpstr>5.2 build</vt:lpstr>
      <vt:lpstr>5.3 run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1273</cp:revision>
  <dcterms:created xsi:type="dcterms:W3CDTF">2019-03-25T09:18:39Z</dcterms:created>
  <dcterms:modified xsi:type="dcterms:W3CDTF">2024-03-28T11:51:59Z</dcterms:modified>
</cp:coreProperties>
</file>