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8"/>
  </p:notesMasterIdLst>
  <p:sldIdLst>
    <p:sldId id="259" r:id="rId3"/>
    <p:sldId id="372" r:id="rId4"/>
    <p:sldId id="371" r:id="rId5"/>
    <p:sldId id="370" r:id="rId6"/>
    <p:sldId id="369" r:id="rId7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05/03/2024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05/03/2024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hyperlink" Target="goto.ba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23804"/>
            <a:ext cx="1704826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introduction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DEBF62F-9A7D-4E2D-B78B-F672853F14D6}"/>
              </a:ext>
            </a:extLst>
          </p:cNvPr>
          <p:cNvSpPr/>
          <p:nvPr/>
        </p:nvSpPr>
        <p:spPr>
          <a:xfrm>
            <a:off x="763836" y="5312876"/>
            <a:ext cx="9480480" cy="1169551"/>
          </a:xfrm>
          <a:prstGeom prst="wedgeRectCallout">
            <a:avLst>
              <a:gd name="adj1" fmla="val -31504"/>
              <a:gd name="adj2" fmla="val -579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talk is cheap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so I have some artifacts to show you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so you can see what I’m talking about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important: the artifacts are irrelevant and do not have value in then selves and can be not agile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but they can give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you an idea about what I’m talking about and about methods and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thecnics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and processes and why doing it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EFDD95F1-7425-456F-8459-F6FACB2578F6}"/>
              </a:ext>
            </a:extLst>
          </p:cNvPr>
          <p:cNvSpPr/>
          <p:nvPr/>
        </p:nvSpPr>
        <p:spPr>
          <a:xfrm>
            <a:off x="932151" y="723180"/>
            <a:ext cx="9312165" cy="1600438"/>
          </a:xfrm>
          <a:prstGeom prst="wedgeRectCallout">
            <a:avLst>
              <a:gd name="adj1" fmla="val -36212"/>
              <a:gd name="adj2" fmla="val -22853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I want to evolve in the company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I have numerous skills, knowledge and experience that I think can be useful to the company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the experience I gained working in the teams: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      core,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      server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      and client 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  was very valuable to understand how the company works: methodologies, technologies, products and source code base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6E90E1F5-0075-4CC1-811F-772B179A66A9}"/>
              </a:ext>
            </a:extLst>
          </p:cNvPr>
          <p:cNvSpPr/>
          <p:nvPr/>
        </p:nvSpPr>
        <p:spPr>
          <a:xfrm>
            <a:off x="261441" y="740050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2A6BF29B-119D-49E9-81F9-0783D479B890}"/>
              </a:ext>
            </a:extLst>
          </p:cNvPr>
          <p:cNvSpPr/>
          <p:nvPr/>
        </p:nvSpPr>
        <p:spPr>
          <a:xfrm>
            <a:off x="932150" y="2410910"/>
            <a:ext cx="5352747" cy="2677656"/>
          </a:xfrm>
          <a:prstGeom prst="wedgeRectCallout">
            <a:avLst>
              <a:gd name="adj1" fmla="val -22786"/>
              <a:gd name="adj2" fmla="val -56499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in the context of the teams where I have been working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tried to make the best work I could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according to the standard goals for the team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kern="0" baseline="0" dirty="0">
                <a:solidFill>
                  <a:prstClr val="white"/>
                </a:solidFill>
                <a:latin typeface="Calibri Light" panose="020F0302020204030204"/>
              </a:rPr>
              <a:t>story points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issues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kern="0" baseline="0" dirty="0">
                <a:solidFill>
                  <a:prstClr val="white"/>
                </a:solidFill>
                <a:latin typeface="Calibri Light" panose="020F0302020204030204"/>
              </a:rPr>
              <a:t>client assistance</a:t>
            </a:r>
          </a:p>
          <a:p>
            <a:pPr marL="800100" lvl="1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I also tried to go beyond </a:t>
            </a: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kern="0" baseline="0" dirty="0">
                <a:solidFill>
                  <a:prstClr val="white"/>
                </a:solidFill>
                <a:latin typeface="Calibri Light" panose="020F0302020204030204"/>
              </a:rPr>
              <a:t>core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Miguel corrections to the return results process</a:t>
            </a:r>
          </a:p>
          <a:p>
            <a:pPr marL="1714500" lvl="3" indent="-342900">
              <a:buFont typeface="+mj-lt"/>
              <a:buAutoNum type="arabicPeriod"/>
              <a:defRPr/>
            </a:pPr>
            <a:r>
              <a:rPr lang="en-US" sz="1400" kern="0" baseline="0" dirty="0">
                <a:solidFill>
                  <a:prstClr val="white"/>
                </a:solidFill>
                <a:latin typeface="Calibri Light" panose="020F0302020204030204"/>
              </a:rPr>
              <a:t>New </a:t>
            </a: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techniques (</a:t>
            </a:r>
            <a:r>
              <a:rPr lang="en-US" sz="1400" kern="0" dirty="0" err="1">
                <a:solidFill>
                  <a:prstClr val="white"/>
                </a:solidFill>
                <a:latin typeface="Calibri Light" panose="020F0302020204030204"/>
              </a:rPr>
              <a:t>Blazor</a:t>
            </a: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 </a:t>
            </a:r>
            <a:r>
              <a:rPr lang="en-US" sz="1400" kern="0" dirty="0" err="1">
                <a:solidFill>
                  <a:prstClr val="white"/>
                </a:solidFill>
                <a:latin typeface="Calibri Light" panose="020F0302020204030204"/>
              </a:rPr>
              <a:t>WebAssembly</a:t>
            </a:r>
            <a:r>
              <a:rPr lang="en-US" sz="1400" kern="0" dirty="0">
                <a:solidFill>
                  <a:prstClr val="white"/>
                </a:solidFill>
                <a:latin typeface="Calibri Light" panose="020F0302020204030204"/>
              </a:rPr>
              <a:t>,  </a:t>
            </a:r>
            <a:endParaRPr lang="en-US" sz="1400" kern="0" baseline="0" dirty="0">
              <a:solidFill>
                <a:prstClr val="white"/>
              </a:solidFill>
              <a:latin typeface="Calibri Light" panose="020F0302020204030204"/>
            </a:endParaRPr>
          </a:p>
          <a:p>
            <a:pPr marL="1257300" lvl="2" indent="-342900">
              <a:buFont typeface="+mj-lt"/>
              <a:buAutoNum type="arabicPeriod"/>
              <a:defRPr/>
            </a:pPr>
            <a:r>
              <a:rPr lang="en-US" sz="1400" kern="0" baseline="0" dirty="0">
                <a:solidFill>
                  <a:prstClr val="white"/>
                </a:solidFill>
                <a:latin typeface="Calibri Light" panose="020F0302020204030204"/>
              </a:rPr>
              <a:t>server/core</a:t>
            </a:r>
          </a:p>
          <a:p>
            <a:pPr marL="800100" lvl="1" indent="-342900">
              <a:buFont typeface="+mj-lt"/>
              <a:buAutoNum type="arabicPeriod"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  <p:sp>
        <p:nvSpPr>
          <p:cNvPr id="10" name="Explosion: 14 Points 9">
            <a:extLst>
              <a:ext uri="{FF2B5EF4-FFF2-40B4-BE49-F238E27FC236}">
                <a16:creationId xmlns:a16="http://schemas.microsoft.com/office/drawing/2014/main" id="{017914E8-E2A6-4614-AEA0-13E52E3A44A8}"/>
              </a:ext>
            </a:extLst>
          </p:cNvPr>
          <p:cNvSpPr/>
          <p:nvPr/>
        </p:nvSpPr>
        <p:spPr>
          <a:xfrm>
            <a:off x="5261488" y="2884380"/>
            <a:ext cx="2204572" cy="1245156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continued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C124C6E-59B5-4A3D-BC2D-EF8C88924B21}"/>
              </a:ext>
            </a:extLst>
          </p:cNvPr>
          <p:cNvSpPr/>
          <p:nvPr/>
        </p:nvSpPr>
        <p:spPr>
          <a:xfrm>
            <a:off x="7647236" y="2884380"/>
            <a:ext cx="3174267" cy="523220"/>
          </a:xfrm>
          <a:prstGeom prst="wedgeRectCallout">
            <a:avLst>
              <a:gd name="adj1" fmla="val -31504"/>
              <a:gd name="adj2" fmla="val -5796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but primavera is very well organized </a:t>
            </a:r>
            <a:endParaRPr lang="en-US" sz="1400" kern="0" dirty="0">
              <a:solidFill>
                <a:prstClr val="white"/>
              </a:solidFill>
              <a:latin typeface="Calibri Light" panose="020F0302020204030204"/>
            </a:endParaRP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and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 has very good professionals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23804"/>
            <a:ext cx="998094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client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0486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23804"/>
            <a:ext cx="154882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server 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8357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38" y="123804"/>
            <a:ext cx="131843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research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86598" y="641131"/>
            <a:ext cx="207692" cy="5990897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D90D3301-3004-4543-B067-7B5A193030C7}"/>
              </a:ext>
            </a:extLst>
          </p:cNvPr>
          <p:cNvSpPr/>
          <p:nvPr/>
        </p:nvSpPr>
        <p:spPr>
          <a:xfrm>
            <a:off x="467490" y="763183"/>
            <a:ext cx="7890302" cy="738664"/>
          </a:xfrm>
          <a:prstGeom prst="wedgeRectCallout">
            <a:avLst>
              <a:gd name="adj1" fmla="val -51705"/>
              <a:gd name="adj2" fmla="val -25392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rtlCol="0">
            <a:spAutoFit/>
          </a:bodyPr>
          <a:lstStyle/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>
                <a:solidFill>
                  <a:prstClr val="white"/>
                </a:solidFill>
                <a:latin typeface="Calibri Light" panose="020F0302020204030204"/>
              </a:rPr>
              <a:t> 1. the research results must be reproducible by others and by you in the future (humans forget easily)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>
                <a:solidFill>
                  <a:prstClr val="white"/>
                </a:solidFill>
                <a:latin typeface="Calibri Light" panose="020F0302020204030204"/>
              </a:rPr>
              <a:t>    2. pears review: to validate the results of the research</a:t>
            </a: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sz="1400" kern="0">
                <a:solidFill>
                  <a:prstClr val="white"/>
                </a:solidFill>
                <a:latin typeface="Calibri Light" panose="020F0302020204030204"/>
              </a:rPr>
              <a:t>    3. all research is dated: the technologies, methodologies, tools, knowledge evolves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326503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0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2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4009655" y="633127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79316" y="1258802"/>
            <a:ext cx="1527309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3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60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3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3341" y="1052743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1" y="4179725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91716"/>
            <a:ext cx="1401103" cy="278536"/>
            <a:chOff x="5611636" y="5973306"/>
            <a:chExt cx="1401103" cy="278536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056130" y="5974843"/>
              <a:ext cx="9566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0" y="3307237"/>
            <a:ext cx="1355442" cy="330654"/>
            <a:chOff x="421365" y="4900305"/>
            <a:chExt cx="1355442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76650" y="2920448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600" marR="0" lvl="0" indent="-22860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09" y="3518488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181951" y="2697959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E68FD3-8030-4169-A9E2-553BEA888F3A}"/>
              </a:ext>
            </a:extLst>
          </p:cNvPr>
          <p:cNvGrpSpPr/>
          <p:nvPr/>
        </p:nvGrpSpPr>
        <p:grpSpPr>
          <a:xfrm>
            <a:off x="223770" y="4502169"/>
            <a:ext cx="1091598" cy="323010"/>
            <a:chOff x="3185323" y="4882036"/>
            <a:chExt cx="1091598" cy="323010"/>
          </a:xfrm>
        </p:grpSpPr>
        <p:pic>
          <p:nvPicPr>
            <p:cNvPr id="1026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A5E25C23-C604-4C0B-86DF-EAEBB2594C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3" y="4899830"/>
              <a:ext cx="335949" cy="30521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tângulo 5">
              <a:extLst>
                <a:ext uri="{FF2B5EF4-FFF2-40B4-BE49-F238E27FC236}">
                  <a16:creationId xmlns:a16="http://schemas.microsoft.com/office/drawing/2014/main" id="{4D84B168-8519-4817-B919-E3BB02E9C0B3}"/>
                </a:ext>
              </a:extLst>
            </p:cNvPr>
            <p:cNvSpPr/>
            <p:nvPr/>
          </p:nvSpPr>
          <p:spPr>
            <a:xfrm>
              <a:off x="3462724" y="4882036"/>
              <a:ext cx="81419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14" action="ppaction://hlinkfile"/>
                </a:rPr>
                <a:t>view code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4EA6354B-F3B3-4A12-BF94-0BC8A0F8F3F6}"/>
              </a:ext>
            </a:extLst>
          </p:cNvPr>
          <p:cNvSpPr/>
          <p:nvPr/>
        </p:nvSpPr>
        <p:spPr>
          <a:xfrm>
            <a:off x="8038232" y="1052743"/>
            <a:ext cx="1385316" cy="523220"/>
          </a:xfrm>
          <a:prstGeom prst="wedgeRectCallou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line 1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prstClr val="white"/>
                </a:solidFill>
                <a:latin typeface="Calibri Light" panose="020F0302020204030204"/>
              </a:rPr>
              <a:t>line 2</a:t>
            </a:r>
          </a:p>
        </p:txBody>
      </p:sp>
      <p:sp>
        <p:nvSpPr>
          <p:cNvPr id="50" name="Retângulo 20">
            <a:extLst>
              <a:ext uri="{FF2B5EF4-FFF2-40B4-BE49-F238E27FC236}">
                <a16:creationId xmlns:a16="http://schemas.microsoft.com/office/drawing/2014/main" id="{51D8BE76-311F-42E8-83E8-77E5B9E7DA88}"/>
              </a:ext>
            </a:extLst>
          </p:cNvPr>
          <p:cNvSpPr/>
          <p:nvPr/>
        </p:nvSpPr>
        <p:spPr>
          <a:xfrm>
            <a:off x="4193341" y="2697959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39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59986</TotalTime>
  <Words>309</Words>
  <Application>Microsoft Office PowerPoint</Application>
  <PresentationFormat>Widescreen</PresentationFormat>
  <Paragraphs>55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introduction</vt:lpstr>
      <vt:lpstr>2. client</vt:lpstr>
      <vt:lpstr>3. server side</vt:lpstr>
      <vt:lpstr>4. research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1084</cp:revision>
  <dcterms:created xsi:type="dcterms:W3CDTF">2019-03-25T09:18:39Z</dcterms:created>
  <dcterms:modified xsi:type="dcterms:W3CDTF">2024-03-05T18:18:48Z</dcterms:modified>
</cp:coreProperties>
</file>