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9" r:id="rId3"/>
    <p:sldId id="404" r:id="rId4"/>
    <p:sldId id="403" r:id="rId5"/>
    <p:sldId id="402" r:id="rId6"/>
    <p:sldId id="411" r:id="rId7"/>
    <p:sldId id="409" r:id="rId8"/>
    <p:sldId id="410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4548" autoAdjust="0"/>
    <p:restoredTop sz="86410" autoAdjust="0"/>
  </p:normalViewPr>
  <p:slideViewPr>
    <p:cSldViewPr snapToGrid="0">
      <p:cViewPr varScale="1">
        <p:scale>
          <a:sx n="113" d="100"/>
          <a:sy n="113" d="100"/>
        </p:scale>
        <p:origin x="87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12/03/2025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12/03/2025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12/03/2025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learning.postman.com/docs/sending-requests/capturing-request-data/capture-overview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_projects/sign_in_python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learning.postman.com/docs/sending-requests/capturing-request-data/capture-with-prox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85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postman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C3A60-F9D2-D4B2-D7E3-15FC54C2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887992-0879-404B-B79C-43CBD9AAA60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C415-043A-60BC-A02E-7F260AA5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85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948CB1-AE93-34DF-B337-95802119E7EB}"/>
              </a:ext>
            </a:extLst>
          </p:cNvPr>
          <p:cNvGrpSpPr/>
          <p:nvPr/>
        </p:nvGrpSpPr>
        <p:grpSpPr>
          <a:xfrm>
            <a:off x="190444" y="310978"/>
            <a:ext cx="4152884" cy="289586"/>
            <a:chOff x="5881666" y="1590687"/>
            <a:chExt cx="41528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19D0D58-284C-CF70-FEA9-281E1A7ADB4B}"/>
                </a:ext>
              </a:extLst>
            </p:cNvPr>
            <p:cNvSpPr/>
            <p:nvPr/>
          </p:nvSpPr>
          <p:spPr>
            <a:xfrm>
              <a:off x="6081095" y="1603274"/>
              <a:ext cx="3953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sending-requests/capturing-request-data/capture-overview/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23D56B36-163C-C7B0-F3DB-A8F71FB3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DF1B46-A613-3F6C-17D0-5F337DC0ECB6}"/>
              </a:ext>
            </a:extLst>
          </p:cNvPr>
          <p:cNvGrpSpPr/>
          <p:nvPr/>
        </p:nvGrpSpPr>
        <p:grpSpPr>
          <a:xfrm>
            <a:off x="195194" y="718956"/>
            <a:ext cx="4338704" cy="289586"/>
            <a:chOff x="5881666" y="1590687"/>
            <a:chExt cx="433870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66DCE9E9-37E6-F68D-CFE9-4644B6C632C1}"/>
                </a:ext>
              </a:extLst>
            </p:cNvPr>
            <p:cNvSpPr/>
            <p:nvPr/>
          </p:nvSpPr>
          <p:spPr>
            <a:xfrm>
              <a:off x="6081095" y="1603274"/>
              <a:ext cx="4139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/sending-requests/capturing-request-data/capture-with-proxy/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E08F789-26B4-DE19-CD93-0EFCB641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CA54BF-BC5E-C3E4-F6B0-15778747E694}"/>
              </a:ext>
            </a:extLst>
          </p:cNvPr>
          <p:cNvGrpSpPr/>
          <p:nvPr/>
        </p:nvGrpSpPr>
        <p:grpSpPr>
          <a:xfrm>
            <a:off x="878510" y="1198929"/>
            <a:ext cx="2048966" cy="299662"/>
            <a:chOff x="1643297" y="4045816"/>
            <a:chExt cx="2048966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3B349D3D-5426-A9E9-D822-DE085FEAD825}"/>
                </a:ext>
              </a:extLst>
            </p:cNvPr>
            <p:cNvSpPr txBox="1"/>
            <p:nvPr/>
          </p:nvSpPr>
          <p:spPr>
            <a:xfrm>
              <a:off x="1980063" y="4103314"/>
              <a:ext cx="171220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..\_projects\</a:t>
              </a:r>
              <a:r>
                <a:rPr lang="en-US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sign_in_python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D32B0A04-A6DB-9521-BE54-5269D243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012274E-1E82-13E1-AE49-8BB110CD99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10" y="1574800"/>
            <a:ext cx="3143431" cy="28194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0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5D7C85-9672-92A4-7D3F-F2A48BB4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09D-0005-9BC7-C6FD-69E7C8DE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F4DB2-5C44-F9BB-D4A5-A3ED4E042C9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F7070097-F111-A649-E1E0-CFE18EC39175}"/>
              </a:ext>
            </a:extLst>
          </p:cNvPr>
          <p:cNvSpPr/>
          <p:nvPr/>
        </p:nvSpPr>
        <p:spPr>
          <a:xfrm>
            <a:off x="190444" y="39969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63371C-5EC3-E200-6344-3D6579E1A98C}"/>
              </a:ext>
            </a:extLst>
          </p:cNvPr>
          <p:cNvSpPr/>
          <p:nvPr/>
        </p:nvSpPr>
        <p:spPr>
          <a:xfrm>
            <a:off x="1503430" y="392241"/>
            <a:ext cx="6116024" cy="442035"/>
          </a:xfrm>
          <a:prstGeom prst="wedgeRectCallout">
            <a:avLst>
              <a:gd name="adj1" fmla="val -41334"/>
              <a:gd name="adj2" fmla="val 72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is the work I made for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CTU product directly (machine to machine) connect to our backend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they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use postman to access to implement authentication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7DC0CC7-65A4-41FA-79BC-B4E88135E26E}"/>
              </a:ext>
            </a:extLst>
          </p:cNvPr>
          <p:cNvSpPr/>
          <p:nvPr/>
        </p:nvSpPr>
        <p:spPr>
          <a:xfrm>
            <a:off x="1503430" y="1001841"/>
            <a:ext cx="2419499" cy="257369"/>
          </a:xfrm>
          <a:prstGeom prst="wedgeRectCallout">
            <a:avLst>
              <a:gd name="adj1" fmla="val -41334"/>
              <a:gd name="adj2" fmla="val 72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created an postman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workspace: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EBCE0-5D17-D137-0FEF-D37F646A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3" y="1532267"/>
            <a:ext cx="7125694" cy="43725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Retângulo 20">
            <a:extLst>
              <a:ext uri="{FF2B5EF4-FFF2-40B4-BE49-F238E27FC236}">
                <a16:creationId xmlns:a16="http://schemas.microsoft.com/office/drawing/2014/main" id="{54D43D0E-573D-49CD-22A0-D29F1766DBA5}"/>
              </a:ext>
            </a:extLst>
          </p:cNvPr>
          <p:cNvSpPr/>
          <p:nvPr/>
        </p:nvSpPr>
        <p:spPr>
          <a:xfrm>
            <a:off x="3404206" y="1689853"/>
            <a:ext cx="4015778" cy="362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0943568D-0601-705E-AAE2-5C0807F6EE91}"/>
              </a:ext>
            </a:extLst>
          </p:cNvPr>
          <p:cNvSpPr/>
          <p:nvPr/>
        </p:nvSpPr>
        <p:spPr>
          <a:xfrm>
            <a:off x="2510126" y="4417812"/>
            <a:ext cx="1482754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5B23030-C6FA-4957-F993-C867D8D1D438}"/>
              </a:ext>
            </a:extLst>
          </p:cNvPr>
          <p:cNvSpPr/>
          <p:nvPr/>
        </p:nvSpPr>
        <p:spPr>
          <a:xfrm>
            <a:off x="4124710" y="4480413"/>
            <a:ext cx="2361791" cy="442035"/>
          </a:xfrm>
          <a:prstGeom prst="wedgeRectCallout">
            <a:avLst>
              <a:gd name="adj1" fmla="val -57681"/>
              <a:gd name="adj2" fmla="val 118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corresponds to the next slide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explains postman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5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1FDA8-ACD8-13B6-B5CE-B38FE24F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DB9365-844B-BD70-9ACA-0980767DFF8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6F11-99E6-4C40-50CB-EBC46CE8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4606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read 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3BD474-BFB3-37BB-02D1-C62E755F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2" y="266291"/>
            <a:ext cx="5777327" cy="15957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0E4AFE6-0ADC-6A40-3A6A-A5565FC05F49}"/>
              </a:ext>
            </a:extLst>
          </p:cNvPr>
          <p:cNvSpPr/>
          <p:nvPr/>
        </p:nvSpPr>
        <p:spPr>
          <a:xfrm>
            <a:off x="175382" y="198000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20" name="Retângulo 20">
            <a:extLst>
              <a:ext uri="{FF2B5EF4-FFF2-40B4-BE49-F238E27FC236}">
                <a16:creationId xmlns:a16="http://schemas.microsoft.com/office/drawing/2014/main" id="{212113CC-77B3-9801-608B-70E8DF142463}"/>
              </a:ext>
            </a:extLst>
          </p:cNvPr>
          <p:cNvSpPr/>
          <p:nvPr/>
        </p:nvSpPr>
        <p:spPr>
          <a:xfrm>
            <a:off x="5412829" y="513793"/>
            <a:ext cx="622984" cy="218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2EC55C-38B4-6BD3-3B54-5E04F232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1" y="2087105"/>
            <a:ext cx="6661451" cy="21884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1776FC2-6C7B-EB87-579A-73F4CEE88342}"/>
              </a:ext>
            </a:extLst>
          </p:cNvPr>
          <p:cNvSpPr/>
          <p:nvPr/>
        </p:nvSpPr>
        <p:spPr>
          <a:xfrm>
            <a:off x="175382" y="2080683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etângulo 20">
            <a:extLst>
              <a:ext uri="{FF2B5EF4-FFF2-40B4-BE49-F238E27FC236}">
                <a16:creationId xmlns:a16="http://schemas.microsoft.com/office/drawing/2014/main" id="{4553CC14-AB5A-E581-0C19-0DEBCEFFF457}"/>
              </a:ext>
            </a:extLst>
          </p:cNvPr>
          <p:cNvSpPr/>
          <p:nvPr/>
        </p:nvSpPr>
        <p:spPr>
          <a:xfrm>
            <a:off x="1348412" y="3224447"/>
            <a:ext cx="734388" cy="174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0">
            <a:extLst>
              <a:ext uri="{FF2B5EF4-FFF2-40B4-BE49-F238E27FC236}">
                <a16:creationId xmlns:a16="http://schemas.microsoft.com/office/drawing/2014/main" id="{A7CC78CD-F2E4-B929-677F-5DE95B5A22D0}"/>
              </a:ext>
            </a:extLst>
          </p:cNvPr>
          <p:cNvSpPr/>
          <p:nvPr/>
        </p:nvSpPr>
        <p:spPr>
          <a:xfrm>
            <a:off x="3853360" y="3804996"/>
            <a:ext cx="3118939" cy="3887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330BD823-555A-652F-7F1F-B8629FEEB606}"/>
              </a:ext>
            </a:extLst>
          </p:cNvPr>
          <p:cNvSpPr/>
          <p:nvPr/>
        </p:nvSpPr>
        <p:spPr>
          <a:xfrm>
            <a:off x="7535605" y="2882472"/>
            <a:ext cx="1000842" cy="257369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variables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84993F-B762-046D-78BF-CA8E690A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5" y="4500620"/>
            <a:ext cx="7853325" cy="21593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27EDD2B-29F6-CB9B-4FDD-F00710D7A4E3}"/>
              </a:ext>
            </a:extLst>
          </p:cNvPr>
          <p:cNvSpPr/>
          <p:nvPr/>
        </p:nvSpPr>
        <p:spPr>
          <a:xfrm>
            <a:off x="148430" y="4453486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33AEE1BD-4AB3-1ADF-17C9-BCEDDA6F193E}"/>
              </a:ext>
            </a:extLst>
          </p:cNvPr>
          <p:cNvSpPr/>
          <p:nvPr/>
        </p:nvSpPr>
        <p:spPr>
          <a:xfrm>
            <a:off x="8640679" y="5266959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CTU product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28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413C8-9FDF-9C12-BA33-3C053F5E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82AF8-499A-256A-8C00-D7B15CFAABA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7DEDB-5106-25A2-D0ED-FDC223595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4606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read me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8F14233-9A9C-DE9F-4B2B-E13DD256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1" y="491917"/>
            <a:ext cx="8219889" cy="1840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0A978F5-1B55-31A1-EE42-B220F8D81769}"/>
              </a:ext>
            </a:extLst>
          </p:cNvPr>
          <p:cNvSpPr/>
          <p:nvPr/>
        </p:nvSpPr>
        <p:spPr>
          <a:xfrm>
            <a:off x="190444" y="387579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F107C26-2179-BCF3-FAD7-3C760FC6E59A}"/>
              </a:ext>
            </a:extLst>
          </p:cNvPr>
          <p:cNvSpPr/>
          <p:nvPr/>
        </p:nvSpPr>
        <p:spPr>
          <a:xfrm>
            <a:off x="9067577" y="852803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ADF5F4E-D678-45B9-CBF0-F3102147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2" y="2935196"/>
            <a:ext cx="8256238" cy="18400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D8F0F0A-5241-99E4-3CD0-57D6ED58E8A1}"/>
              </a:ext>
            </a:extLst>
          </p:cNvPr>
          <p:cNvSpPr/>
          <p:nvPr/>
        </p:nvSpPr>
        <p:spPr>
          <a:xfrm>
            <a:off x="176335" y="292149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5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2D941981-E569-674D-B503-BB02042B9A4A}"/>
              </a:ext>
            </a:extLst>
          </p:cNvPr>
          <p:cNvSpPr/>
          <p:nvPr/>
        </p:nvSpPr>
        <p:spPr>
          <a:xfrm>
            <a:off x="9004144" y="3073367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5D7AF12-F7F9-C5BF-F235-D090F3DAC5E8}"/>
              </a:ext>
            </a:extLst>
          </p:cNvPr>
          <p:cNvSpPr/>
          <p:nvPr/>
        </p:nvSpPr>
        <p:spPr>
          <a:xfrm>
            <a:off x="10115997" y="491917"/>
            <a:ext cx="324853" cy="6256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067BB2A1-7124-6083-888F-8DE141799C05}"/>
              </a:ext>
            </a:extLst>
          </p:cNvPr>
          <p:cNvSpPr/>
          <p:nvPr/>
        </p:nvSpPr>
        <p:spPr>
          <a:xfrm>
            <a:off x="10444861" y="2636167"/>
            <a:ext cx="1635631" cy="626701"/>
          </a:xfrm>
          <a:prstGeom prst="wedgeRectCallout">
            <a:avLst>
              <a:gd name="adj1" fmla="val -38314"/>
              <a:gd name="adj2" fmla="val -14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needs to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variables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accordingly</a:t>
            </a:r>
          </a:p>
        </p:txBody>
      </p:sp>
    </p:spTree>
    <p:extLst>
      <p:ext uri="{BB962C8B-B14F-4D97-AF65-F5344CB8AC3E}">
        <p14:creationId xmlns:p14="http://schemas.microsoft.com/office/powerpoint/2010/main" val="11386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37A32-5D98-E6B4-4A98-9E9DC708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0430F6-D6A3-1511-8595-6A6DB250B13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EF3D-1398-3A6D-94AF-9E5DC84E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6794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CTU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87B78-BD1A-282B-0AEA-9080C986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0" y="374625"/>
            <a:ext cx="7305675" cy="4638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20">
            <a:extLst>
              <a:ext uri="{FF2B5EF4-FFF2-40B4-BE49-F238E27FC236}">
                <a16:creationId xmlns:a16="http://schemas.microsoft.com/office/drawing/2014/main" id="{D11A5C29-7471-DCA3-7992-DDCA480C5836}"/>
              </a:ext>
            </a:extLst>
          </p:cNvPr>
          <p:cNvSpPr/>
          <p:nvPr/>
        </p:nvSpPr>
        <p:spPr>
          <a:xfrm>
            <a:off x="1356344" y="2656841"/>
            <a:ext cx="3642376" cy="2793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20">
            <a:extLst>
              <a:ext uri="{FF2B5EF4-FFF2-40B4-BE49-F238E27FC236}">
                <a16:creationId xmlns:a16="http://schemas.microsoft.com/office/drawing/2014/main" id="{4695927C-B366-87CF-51D6-980C0AFC6E0B}"/>
              </a:ext>
            </a:extLst>
          </p:cNvPr>
          <p:cNvSpPr/>
          <p:nvPr/>
        </p:nvSpPr>
        <p:spPr>
          <a:xfrm>
            <a:off x="1407144" y="4546601"/>
            <a:ext cx="6370336" cy="24383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EA8FB4A2-4398-C7E9-7F56-44589801DB3C}"/>
              </a:ext>
            </a:extLst>
          </p:cNvPr>
          <p:cNvSpPr/>
          <p:nvPr/>
        </p:nvSpPr>
        <p:spPr>
          <a:xfrm>
            <a:off x="1300464" y="3088641"/>
            <a:ext cx="2931176" cy="243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20">
            <a:extLst>
              <a:ext uri="{FF2B5EF4-FFF2-40B4-BE49-F238E27FC236}">
                <a16:creationId xmlns:a16="http://schemas.microsoft.com/office/drawing/2014/main" id="{80FD2BF3-5712-9CB7-628F-C182870B6F9C}"/>
              </a:ext>
            </a:extLst>
          </p:cNvPr>
          <p:cNvSpPr/>
          <p:nvPr/>
        </p:nvSpPr>
        <p:spPr>
          <a:xfrm>
            <a:off x="1407144" y="1630681"/>
            <a:ext cx="3957336" cy="24383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55DE79A4-EB48-0852-7DA8-E8EC2337B67A}"/>
              </a:ext>
            </a:extLst>
          </p:cNvPr>
          <p:cNvSpPr/>
          <p:nvPr/>
        </p:nvSpPr>
        <p:spPr>
          <a:xfrm>
            <a:off x="1356344" y="1402742"/>
            <a:ext cx="2931176" cy="243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278372C-6C32-A51E-4B18-999E632AE2C4}"/>
              </a:ext>
            </a:extLst>
          </p:cNvPr>
          <p:cNvSpPr/>
          <p:nvPr/>
        </p:nvSpPr>
        <p:spPr>
          <a:xfrm>
            <a:off x="9116363" y="1155794"/>
            <a:ext cx="904662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refresh token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05B1D4-EF57-F8F3-4DD0-A611438FB09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287520" y="1284479"/>
            <a:ext cx="4828843" cy="24018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B635EE-3B4C-1768-A310-3726A4A98F6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998720" y="1284479"/>
            <a:ext cx="4117643" cy="1512062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3BCD53-E35A-5CC1-3AB4-9671E32CCE70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4231640" y="1284479"/>
            <a:ext cx="4884723" cy="1926082"/>
          </a:xfrm>
          <a:prstGeom prst="bentConnector3">
            <a:avLst>
              <a:gd name="adj1" fmla="val 9214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60A9363-AC37-9FD2-3F83-4A6B24AAAF40}"/>
              </a:ext>
            </a:extLst>
          </p:cNvPr>
          <p:cNvSpPr/>
          <p:nvPr/>
        </p:nvSpPr>
        <p:spPr>
          <a:xfrm>
            <a:off x="9827563" y="2175374"/>
            <a:ext cx="1047329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token exchange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BF2B36-123B-8E17-B4FD-E4063ECAD1CB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5364480" y="1752601"/>
            <a:ext cx="4463083" cy="551458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2DEEEEC-FD43-8CEC-8181-87636215B65B}"/>
              </a:ext>
            </a:extLst>
          </p:cNvPr>
          <p:cNvCxnSpPr>
            <a:endCxn id="25" idx="2"/>
          </p:cNvCxnSpPr>
          <p:nvPr/>
        </p:nvCxnSpPr>
        <p:spPr>
          <a:xfrm flipV="1">
            <a:off x="7777480" y="2432743"/>
            <a:ext cx="2573748" cy="219339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82C63D0E-C4BC-99E3-3DE6-89497F138D96}"/>
              </a:ext>
            </a:extLst>
          </p:cNvPr>
          <p:cNvSpPr/>
          <p:nvPr/>
        </p:nvSpPr>
        <p:spPr>
          <a:xfrm>
            <a:off x="10577360" y="2598147"/>
            <a:ext cx="1372739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requires client secret</a:t>
            </a:r>
          </a:p>
        </p:txBody>
      </p:sp>
    </p:spTree>
    <p:extLst>
      <p:ext uri="{BB962C8B-B14F-4D97-AF65-F5344CB8AC3E}">
        <p14:creationId xmlns:p14="http://schemas.microsoft.com/office/powerpoint/2010/main" val="40429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5B4DF-8D18-B573-E701-DC4BD371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25FDA-FFEA-C57F-90F9-F820E9BB8FF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BA92-503E-8ACB-FA90-672C235B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4288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scopes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C1630D5-8BA2-9D55-6451-DA39D2F768AD}"/>
              </a:ext>
            </a:extLst>
          </p:cNvPr>
          <p:cNvSpPr/>
          <p:nvPr/>
        </p:nvSpPr>
        <p:spPr>
          <a:xfrm>
            <a:off x="901955" y="256148"/>
            <a:ext cx="1630822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devisfact-dev.aiapi.global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0AC4972-80BD-398C-2116-0BB88BF22C7F}"/>
              </a:ext>
            </a:extLst>
          </p:cNvPr>
          <p:cNvSpPr/>
          <p:nvPr/>
        </p:nvSpPr>
        <p:spPr>
          <a:xfrm>
            <a:off x="294290" y="246334"/>
            <a:ext cx="6076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99E4E539-B82C-D363-86FC-3FE1B717AE54}"/>
              </a:ext>
            </a:extLst>
          </p:cNvPr>
          <p:cNvSpPr/>
          <p:nvPr/>
        </p:nvSpPr>
        <p:spPr>
          <a:xfrm>
            <a:off x="294289" y="988014"/>
            <a:ext cx="54675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18E5B7-02FD-24A7-4EFD-350D7447826A}"/>
              </a:ext>
            </a:extLst>
          </p:cNvPr>
          <p:cNvSpPr/>
          <p:nvPr/>
        </p:nvSpPr>
        <p:spPr>
          <a:xfrm>
            <a:off x="287216" y="1683974"/>
            <a:ext cx="12985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D0E4FA4-C8A0-F539-9E3C-51FD83F84EC4}"/>
              </a:ext>
            </a:extLst>
          </p:cNvPr>
          <p:cNvSpPr/>
          <p:nvPr/>
        </p:nvSpPr>
        <p:spPr>
          <a:xfrm>
            <a:off x="841040" y="970061"/>
            <a:ext cx="1648456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devisfact-inte.aiapi.global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A425656-3A54-4960-1046-923661F652F6}"/>
              </a:ext>
            </a:extLst>
          </p:cNvPr>
          <p:cNvSpPr/>
          <p:nvPr/>
        </p:nvSpPr>
        <p:spPr>
          <a:xfrm>
            <a:off x="1487992" y="1703697"/>
            <a:ext cx="1361517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devisfact.aiapi.global</a:t>
            </a:r>
          </a:p>
        </p:txBody>
      </p:sp>
    </p:spTree>
    <p:extLst>
      <p:ext uri="{BB962C8B-B14F-4D97-AF65-F5344CB8AC3E}">
        <p14:creationId xmlns:p14="http://schemas.microsoft.com/office/powerpoint/2010/main" val="10034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84284</TotalTime>
  <Words>185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postman</vt:lpstr>
      <vt:lpstr>1.1 sources</vt:lpstr>
      <vt:lpstr>2. what</vt:lpstr>
      <vt:lpstr>3. read me</vt:lpstr>
      <vt:lpstr>3.1 read me 1</vt:lpstr>
      <vt:lpstr>4. CTU</vt:lpstr>
      <vt:lpstr>4.1 scopes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1177</cp:revision>
  <dcterms:created xsi:type="dcterms:W3CDTF">2019-03-25T09:18:39Z</dcterms:created>
  <dcterms:modified xsi:type="dcterms:W3CDTF">2025-03-12T11:27:04Z</dcterms:modified>
</cp:coreProperties>
</file>