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9" r:id="rId3"/>
    <p:sldId id="399" r:id="rId4"/>
    <p:sldId id="400" r:id="rId5"/>
    <p:sldId id="402" r:id="rId6"/>
    <p:sldId id="401" r:id="rId7"/>
    <p:sldId id="403" r:id="rId8"/>
    <p:sldId id="404" r:id="rId9"/>
    <p:sldId id="405" r:id="rId10"/>
    <p:sldId id="406" r:id="rId11"/>
    <p:sldId id="377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26/01/2024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_documentation/ai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0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17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21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9.svg"/><Relationship Id="rId1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youtube.com/watch?v=hwoWBdNilVI" TargetMode="External"/><Relationship Id="rId2" Type="http://schemas.openxmlformats.org/officeDocument/2006/relationships/hyperlink" Target="https://www.youtube.com/watch?v=pg19Z8LL06w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s://docs.docker.com/desktop/install/windows-install/" TargetMode="External"/><Relationship Id="rId4" Type="http://schemas.openxmlformats.org/officeDocument/2006/relationships/hyperlink" Target="https://docs.docker.com/get-docke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s://github.com/eriky/docker-python-exampl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../../docker-python-example" TargetMode="External"/><Relationship Id="rId5" Type="http://schemas.openxmlformats.org/officeDocument/2006/relationships/hyperlink" Target="file:///C:\Windows\explorer.exe%20F:\ides\AZ_vStudio2017" TargetMode="External"/><Relationship Id="rId4" Type="http://schemas.openxmlformats.org/officeDocument/2006/relationships/hyperlink" Target="https://python.land/deployment/containerize-your-projec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../python/environment/environment.pptx" TargetMode="External"/><Relationship Id="rId7" Type="http://schemas.openxmlformats.org/officeDocument/2006/relationships/image" Target="../media/image7.png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../docker-python-example/Pipfile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../docker-python-example/app.py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../../docker-python-example/Dockerfile" TargetMode="External"/><Relationship Id="rId7" Type="http://schemas.openxmlformats.org/officeDocument/2006/relationships/image" Target="../media/image2.png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docker.com/engine/reference/builder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docker.com/engine/reference/commandline/docker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docker.com/engine/reference/commandline/container_run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0672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local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5CBFD5-E094-4A70-9D48-80F9797C7A05}"/>
              </a:ext>
            </a:extLst>
          </p:cNvPr>
          <p:cNvGrpSpPr/>
          <p:nvPr/>
        </p:nvGrpSpPr>
        <p:grpSpPr>
          <a:xfrm>
            <a:off x="10086908" y="123804"/>
            <a:ext cx="808680" cy="283293"/>
            <a:chOff x="5611636" y="5954426"/>
            <a:chExt cx="808681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86687F78-A9D8-4667-94CF-C248CE12F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56D5644E-FA48-4CE4-A21B-E356A7A74D85}"/>
                </a:ext>
              </a:extLst>
            </p:cNvPr>
            <p:cNvSpPr/>
            <p:nvPr/>
          </p:nvSpPr>
          <p:spPr>
            <a:xfrm>
              <a:off x="6107411" y="5954426"/>
              <a:ext cx="3129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AI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3E224DB-37EF-442D-ABD8-39D262AFB5E0}"/>
              </a:ext>
            </a:extLst>
          </p:cNvPr>
          <p:cNvSpPr/>
          <p:nvPr/>
        </p:nvSpPr>
        <p:spPr>
          <a:xfrm>
            <a:off x="1423898" y="740052"/>
            <a:ext cx="251307" cy="720000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3374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install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3840B9-C443-4D9E-93A4-274848BDC02D}"/>
              </a:ext>
            </a:extLst>
          </p:cNvPr>
          <p:cNvGrpSpPr/>
          <p:nvPr/>
        </p:nvGrpSpPr>
        <p:grpSpPr>
          <a:xfrm>
            <a:off x="5366450" y="4498992"/>
            <a:ext cx="1265747" cy="289586"/>
            <a:chOff x="5881666" y="1590687"/>
            <a:chExt cx="1265747" cy="289586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03113CFE-97C2-4BA9-9EB7-4B0AD4940302}"/>
                </a:ext>
              </a:extLst>
            </p:cNvPr>
            <p:cNvSpPr/>
            <p:nvPr/>
          </p:nvSpPr>
          <p:spPr>
            <a:xfrm>
              <a:off x="6081095" y="1603274"/>
              <a:ext cx="10663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docker course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B7E47982-4304-443E-A3D7-5A9ACAC4A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3" name="Arrow: Right 5">
            <a:extLst>
              <a:ext uri="{FF2B5EF4-FFF2-40B4-BE49-F238E27FC236}">
                <a16:creationId xmlns:a16="http://schemas.microsoft.com/office/drawing/2014/main" id="{0F2D4DE4-6F67-46C7-B93F-A829DE9AD70B}"/>
              </a:ext>
            </a:extLst>
          </p:cNvPr>
          <p:cNvSpPr/>
          <p:nvPr/>
        </p:nvSpPr>
        <p:spPr>
          <a:xfrm>
            <a:off x="261441" y="740052"/>
            <a:ext cx="119596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download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1873BB-B4FD-4E05-9302-5574733CA418}"/>
              </a:ext>
            </a:extLst>
          </p:cNvPr>
          <p:cNvGrpSpPr/>
          <p:nvPr/>
        </p:nvGrpSpPr>
        <p:grpSpPr>
          <a:xfrm>
            <a:off x="1573786" y="745320"/>
            <a:ext cx="1007664" cy="289586"/>
            <a:chOff x="5881666" y="1590687"/>
            <a:chExt cx="1007664" cy="289586"/>
          </a:xfrm>
        </p:grpSpPr>
        <p:sp>
          <p:nvSpPr>
            <p:cNvPr id="25" name="Retângulo 5">
              <a:extLst>
                <a:ext uri="{FF2B5EF4-FFF2-40B4-BE49-F238E27FC236}">
                  <a16:creationId xmlns:a16="http://schemas.microsoft.com/office/drawing/2014/main" id="{B53F18F7-394C-4E53-AAB9-CE7820D36C90}"/>
                </a:ext>
              </a:extLst>
            </p:cNvPr>
            <p:cNvSpPr/>
            <p:nvPr/>
          </p:nvSpPr>
          <p:spPr>
            <a:xfrm>
              <a:off x="6081095" y="1603274"/>
              <a:ext cx="8082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download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52BF80B8-0022-495D-8E34-2B88D100E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1777A7E-0760-4319-AF15-2B7F2414FAA8}"/>
              </a:ext>
            </a:extLst>
          </p:cNvPr>
          <p:cNvGrpSpPr/>
          <p:nvPr/>
        </p:nvGrpSpPr>
        <p:grpSpPr>
          <a:xfrm>
            <a:off x="1573786" y="1100328"/>
            <a:ext cx="755992" cy="289586"/>
            <a:chOff x="5881666" y="1590687"/>
            <a:chExt cx="755992" cy="289586"/>
          </a:xfrm>
        </p:grpSpPr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E6128062-28D0-40F1-8C28-7D8475C78133}"/>
                </a:ext>
              </a:extLst>
            </p:cNvPr>
            <p:cNvSpPr/>
            <p:nvPr/>
          </p:nvSpPr>
          <p:spPr>
            <a:xfrm>
              <a:off x="6081095" y="1603274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install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0" name="Picture 29" descr="Icon&#10;&#10;Description automatically generated">
              <a:extLst>
                <a:ext uri="{FF2B5EF4-FFF2-40B4-BE49-F238E27FC236}">
                  <a16:creationId xmlns:a16="http://schemas.microsoft.com/office/drawing/2014/main" id="{48CCC432-B6DF-4E2E-9F22-9F38A2D66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15D0FD25-8C6F-48BB-A52B-3B1824FC2C95}"/>
              </a:ext>
            </a:extLst>
          </p:cNvPr>
          <p:cNvSpPr/>
          <p:nvPr/>
        </p:nvSpPr>
        <p:spPr>
          <a:xfrm>
            <a:off x="491142" y="1700301"/>
            <a:ext cx="1282073" cy="626701"/>
          </a:xfrm>
          <a:prstGeom prst="wedgeRectCallout">
            <a:avLst>
              <a:gd name="adj1" fmla="val -62065"/>
              <a:gd name="adj2" fmla="val -32214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84" indent="-228600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run the installer</a:t>
            </a:r>
          </a:p>
          <a:p>
            <a:pPr marL="228584" indent="-228600" defTabSz="914369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reboot</a:t>
            </a:r>
          </a:p>
          <a:p>
            <a:pPr marL="228584" indent="-228600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don´t signup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A6CBA-2AFB-41C0-A88A-55EA3AB25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580" y="2733253"/>
            <a:ext cx="5637071" cy="164099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290343" y="2733253"/>
            <a:ext cx="59323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run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616F601-4A6D-4B8A-AC3F-C86D11ECE8AD}"/>
              </a:ext>
            </a:extLst>
          </p:cNvPr>
          <p:cNvGrpSpPr/>
          <p:nvPr/>
        </p:nvGrpSpPr>
        <p:grpSpPr>
          <a:xfrm>
            <a:off x="5366450" y="4801165"/>
            <a:ext cx="956367" cy="289586"/>
            <a:chOff x="5881666" y="1590687"/>
            <a:chExt cx="956367" cy="289586"/>
          </a:xfrm>
        </p:grpSpPr>
        <p:sp>
          <p:nvSpPr>
            <p:cNvPr id="35" name="Retângulo 5">
              <a:extLst>
                <a:ext uri="{FF2B5EF4-FFF2-40B4-BE49-F238E27FC236}">
                  <a16:creationId xmlns:a16="http://schemas.microsoft.com/office/drawing/2014/main" id="{131D8883-1E24-44E3-B8E5-B8CC167A6271}"/>
                </a:ext>
              </a:extLst>
            </p:cNvPr>
            <p:cNvSpPr/>
            <p:nvPr/>
          </p:nvSpPr>
          <p:spPr>
            <a:xfrm>
              <a:off x="6081095" y="1603274"/>
              <a:ext cx="7569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overview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Icon&#10;&#10;Description automatically generated">
              <a:extLst>
                <a:ext uri="{FF2B5EF4-FFF2-40B4-BE49-F238E27FC236}">
                  <a16:creationId xmlns:a16="http://schemas.microsoft.com/office/drawing/2014/main" id="{C496CFB1-61C4-4B53-8AB5-38F422021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866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3E224DB-37EF-442D-ABD8-39D262AFB5E0}"/>
              </a:ext>
            </a:extLst>
          </p:cNvPr>
          <p:cNvSpPr/>
          <p:nvPr/>
        </p:nvSpPr>
        <p:spPr>
          <a:xfrm>
            <a:off x="1439732" y="1504032"/>
            <a:ext cx="251307" cy="720000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8885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tutorial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Right 5">
            <a:extLst>
              <a:ext uri="{FF2B5EF4-FFF2-40B4-BE49-F238E27FC236}">
                <a16:creationId xmlns:a16="http://schemas.microsoft.com/office/drawing/2014/main" id="{0F2D4DE4-6F67-46C7-B93F-A829DE9AD70B}"/>
              </a:ext>
            </a:extLst>
          </p:cNvPr>
          <p:cNvSpPr/>
          <p:nvPr/>
        </p:nvSpPr>
        <p:spPr>
          <a:xfrm>
            <a:off x="277275" y="1504032"/>
            <a:ext cx="119596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download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1873BB-B4FD-4E05-9302-5574733CA418}"/>
              </a:ext>
            </a:extLst>
          </p:cNvPr>
          <p:cNvGrpSpPr/>
          <p:nvPr/>
        </p:nvGrpSpPr>
        <p:grpSpPr>
          <a:xfrm>
            <a:off x="1589620" y="1509300"/>
            <a:ext cx="1881300" cy="289586"/>
            <a:chOff x="5881666" y="1590687"/>
            <a:chExt cx="1881300" cy="289586"/>
          </a:xfrm>
        </p:grpSpPr>
        <p:sp>
          <p:nvSpPr>
            <p:cNvPr id="25" name="Retângulo 5">
              <a:extLst>
                <a:ext uri="{FF2B5EF4-FFF2-40B4-BE49-F238E27FC236}">
                  <a16:creationId xmlns:a16="http://schemas.microsoft.com/office/drawing/2014/main" id="{B53F18F7-394C-4E53-AAB9-CE7820D36C90}"/>
                </a:ext>
              </a:extLst>
            </p:cNvPr>
            <p:cNvSpPr/>
            <p:nvPr/>
          </p:nvSpPr>
          <p:spPr>
            <a:xfrm>
              <a:off x="6081095" y="1603274"/>
              <a:ext cx="16818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docker-python-example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52BF80B8-0022-495D-8E34-2B88D100E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616F601-4A6D-4B8A-AC3F-C86D11ECE8AD}"/>
              </a:ext>
            </a:extLst>
          </p:cNvPr>
          <p:cNvGrpSpPr/>
          <p:nvPr/>
        </p:nvGrpSpPr>
        <p:grpSpPr>
          <a:xfrm>
            <a:off x="1185828" y="771445"/>
            <a:ext cx="1977480" cy="289586"/>
            <a:chOff x="5881666" y="1590687"/>
            <a:chExt cx="1977480" cy="289586"/>
          </a:xfrm>
        </p:grpSpPr>
        <p:sp>
          <p:nvSpPr>
            <p:cNvPr id="35" name="Retângulo 5">
              <a:extLst>
                <a:ext uri="{FF2B5EF4-FFF2-40B4-BE49-F238E27FC236}">
                  <a16:creationId xmlns:a16="http://schemas.microsoft.com/office/drawing/2014/main" id="{131D8883-1E24-44E3-B8E5-B8CC167A6271}"/>
                </a:ext>
              </a:extLst>
            </p:cNvPr>
            <p:cNvSpPr/>
            <p:nvPr/>
          </p:nvSpPr>
          <p:spPr>
            <a:xfrm>
              <a:off x="6081095" y="1603274"/>
              <a:ext cx="17780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containerize-your-project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Icon&#10;&#10;Description automatically generated">
              <a:extLst>
                <a:ext uri="{FF2B5EF4-FFF2-40B4-BE49-F238E27FC236}">
                  <a16:creationId xmlns:a16="http://schemas.microsoft.com/office/drawing/2014/main" id="{C496CFB1-61C4-4B53-8AB5-38F422021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000C454-19EA-44D6-872B-FEE3B63D37B9}"/>
              </a:ext>
            </a:extLst>
          </p:cNvPr>
          <p:cNvGrpSpPr/>
          <p:nvPr/>
        </p:nvGrpSpPr>
        <p:grpSpPr>
          <a:xfrm>
            <a:off x="1589620" y="1864032"/>
            <a:ext cx="2062303" cy="299662"/>
            <a:chOff x="1643297" y="4045816"/>
            <a:chExt cx="2062303" cy="299662"/>
          </a:xfrm>
        </p:grpSpPr>
        <p:sp>
          <p:nvSpPr>
            <p:cNvPr id="37" name="CaixaDeTexto 17">
              <a:hlinkClick r:id="rId5" action="ppaction://program"/>
              <a:extLst>
                <a:ext uri="{FF2B5EF4-FFF2-40B4-BE49-F238E27FC236}">
                  <a16:creationId xmlns:a16="http://schemas.microsoft.com/office/drawing/2014/main" id="{2E85F1E9-298F-4F7B-B2CF-BFAF14CC3F2F}"/>
                </a:ext>
              </a:extLst>
            </p:cNvPr>
            <p:cNvSpPr txBox="1"/>
            <p:nvPr/>
          </p:nvSpPr>
          <p:spPr>
            <a:xfrm>
              <a:off x="1980063" y="4103314"/>
              <a:ext cx="1725537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6" action="ppaction://hlinkfile"/>
                </a:rPr>
                <a:t>..\..\docker-python-example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8" name="Imagem 18">
              <a:hlinkClick r:id="rId5" action="ppaction://program"/>
              <a:extLst>
                <a:ext uri="{FF2B5EF4-FFF2-40B4-BE49-F238E27FC236}">
                  <a16:creationId xmlns:a16="http://schemas.microsoft.com/office/drawing/2014/main" id="{03F34CC9-8782-4C8B-A33B-3641DF4F1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39" name="Arrow: Right 5">
            <a:extLst>
              <a:ext uri="{FF2B5EF4-FFF2-40B4-BE49-F238E27FC236}">
                <a16:creationId xmlns:a16="http://schemas.microsoft.com/office/drawing/2014/main" id="{4AF357E0-7C03-4391-A4C8-F59857796ADD}"/>
              </a:ext>
            </a:extLst>
          </p:cNvPr>
          <p:cNvSpPr/>
          <p:nvPr/>
        </p:nvSpPr>
        <p:spPr>
          <a:xfrm>
            <a:off x="254275" y="791781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224901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88320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environment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000C454-19EA-44D6-872B-FEE3B63D37B9}"/>
              </a:ext>
            </a:extLst>
          </p:cNvPr>
          <p:cNvGrpSpPr/>
          <p:nvPr/>
        </p:nvGrpSpPr>
        <p:grpSpPr>
          <a:xfrm>
            <a:off x="793973" y="759708"/>
            <a:ext cx="3042058" cy="299662"/>
            <a:chOff x="1643297" y="4045816"/>
            <a:chExt cx="3042058" cy="299662"/>
          </a:xfrm>
        </p:grpSpPr>
        <p:sp>
          <p:nvSpPr>
            <p:cNvPr id="37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2E85F1E9-298F-4F7B-B2CF-BFAF14CC3F2F}"/>
                </a:ext>
              </a:extLst>
            </p:cNvPr>
            <p:cNvSpPr txBox="1"/>
            <p:nvPr/>
          </p:nvSpPr>
          <p:spPr>
            <a:xfrm>
              <a:off x="1980063" y="4103314"/>
              <a:ext cx="2705292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pres?slideindex=1&amp;slidetitle="/>
                </a:rPr>
                <a:t>..\..\python\environment\environment.pptx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8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03F34CC9-8782-4C8B-A33B-3641DF4F1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39" name="Arrow: Right 5">
            <a:extLst>
              <a:ext uri="{FF2B5EF4-FFF2-40B4-BE49-F238E27FC236}">
                <a16:creationId xmlns:a16="http://schemas.microsoft.com/office/drawing/2014/main" id="{4AF357E0-7C03-4391-A4C8-F59857796ADD}"/>
              </a:ext>
            </a:extLst>
          </p:cNvPr>
          <p:cNvSpPr/>
          <p:nvPr/>
        </p:nvSpPr>
        <p:spPr>
          <a:xfrm>
            <a:off x="254275" y="791781"/>
            <a:ext cx="59003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see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5E1C022-FEAA-44C5-8AFA-5B1054EBFA70}"/>
              </a:ext>
            </a:extLst>
          </p:cNvPr>
          <p:cNvSpPr txBox="1">
            <a:spLocks/>
          </p:cNvSpPr>
          <p:nvPr/>
        </p:nvSpPr>
        <p:spPr>
          <a:xfrm>
            <a:off x="3794746" y="780273"/>
            <a:ext cx="828047" cy="2585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4.1 pipenv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6CDE26E3-E907-4EA7-916D-C9FB4BDD2879}"/>
              </a:ext>
            </a:extLst>
          </p:cNvPr>
          <p:cNvSpPr/>
          <p:nvPr/>
        </p:nvSpPr>
        <p:spPr>
          <a:xfrm>
            <a:off x="501701" y="1257902"/>
            <a:ext cx="1092213" cy="257369"/>
          </a:xfrm>
          <a:prstGeom prst="wedgeRectCallout">
            <a:avLst>
              <a:gd name="adj1" fmla="val -68547"/>
              <a:gd name="adj2" fmla="val -3169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pipenv graph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CE02A2-8D69-47DC-BA02-E093E7A20D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" r="69295"/>
          <a:stretch/>
        </p:blipFill>
        <p:spPr>
          <a:xfrm>
            <a:off x="844306" y="1713803"/>
            <a:ext cx="3744000" cy="42175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2D0C8C41-0469-425E-A22F-CD3C9AB52F77}"/>
              </a:ext>
            </a:extLst>
          </p:cNvPr>
          <p:cNvSpPr/>
          <p:nvPr/>
        </p:nvSpPr>
        <p:spPr>
          <a:xfrm>
            <a:off x="4749295" y="1713803"/>
            <a:ext cx="2244773" cy="626701"/>
          </a:xfrm>
          <a:prstGeom prst="wedgeRectCallout">
            <a:avLst>
              <a:gd name="adj1" fmla="val -58004"/>
              <a:gd name="adj2" fmla="val -3170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created: Pipfile and Pipfile. Lock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without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running pipenv install,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01C29CF9-8581-44CA-BE8F-8570DF3D30A5}"/>
              </a:ext>
            </a:extLst>
          </p:cNvPr>
          <p:cNvSpPr/>
          <p:nvPr/>
        </p:nvSpPr>
        <p:spPr>
          <a:xfrm>
            <a:off x="7088814" y="1729872"/>
            <a:ext cx="1563496" cy="811367"/>
          </a:xfrm>
          <a:prstGeom prst="wedgeRectCallout">
            <a:avLst>
              <a:gd name="adj1" fmla="val -55983"/>
              <a:gd name="adj2" fmla="val -235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virtual environment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was deleted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moved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573832BC-7BA3-4097-9016-C8F8B3F94D20}"/>
              </a:ext>
            </a:extLst>
          </p:cNvPr>
          <p:cNvSpPr/>
          <p:nvPr/>
        </p:nvSpPr>
        <p:spPr>
          <a:xfrm>
            <a:off x="501701" y="2625887"/>
            <a:ext cx="1262131" cy="257369"/>
          </a:xfrm>
          <a:prstGeom prst="wedgeRectCallout">
            <a:avLst>
              <a:gd name="adj1" fmla="val -68547"/>
              <a:gd name="adj2" fmla="val -3169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pipenv install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DD625606-7E72-4BB2-B426-7400DB69DEC0}"/>
              </a:ext>
            </a:extLst>
          </p:cNvPr>
          <p:cNvSpPr/>
          <p:nvPr/>
        </p:nvSpPr>
        <p:spPr>
          <a:xfrm>
            <a:off x="1912778" y="2661420"/>
            <a:ext cx="962370" cy="626701"/>
          </a:xfrm>
          <a:prstGeom prst="wedgeRectCallout">
            <a:avLst>
              <a:gd name="adj1" fmla="val -58004"/>
              <a:gd name="adj2" fmla="val -3170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without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any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packages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8D69F67C-119A-4636-80A3-FD50E3A97B79}"/>
              </a:ext>
            </a:extLst>
          </p:cNvPr>
          <p:cNvSpPr/>
          <p:nvPr/>
        </p:nvSpPr>
        <p:spPr>
          <a:xfrm>
            <a:off x="3024094" y="2697771"/>
            <a:ext cx="2265611" cy="1180699"/>
          </a:xfrm>
          <a:prstGeom prst="wedgeRectCallout">
            <a:avLst>
              <a:gd name="adj1" fmla="val -58004"/>
              <a:gd name="adj2" fmla="val -3170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create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new virtual environment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based on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information </a:t>
            </a:r>
          </a:p>
          <a:p>
            <a:pPr marL="1085850" lvl="2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your Pipfile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D720BA-FAC1-4640-B236-76D94F138A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418"/>
          <a:stretch/>
        </p:blipFill>
        <p:spPr>
          <a:xfrm>
            <a:off x="668239" y="4049497"/>
            <a:ext cx="7840133" cy="9360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62C0BB12-7618-4090-AE3A-88B57DE6A782}"/>
              </a:ext>
            </a:extLst>
          </p:cNvPr>
          <p:cNvSpPr/>
          <p:nvPr/>
        </p:nvSpPr>
        <p:spPr>
          <a:xfrm>
            <a:off x="501701" y="5229387"/>
            <a:ext cx="1177173" cy="257369"/>
          </a:xfrm>
          <a:prstGeom prst="wedgeRectCallout">
            <a:avLst>
              <a:gd name="adj1" fmla="val -68547"/>
              <a:gd name="adj2" fmla="val -3169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pipenv --venv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D64704-4987-4ED8-969A-4428B13AC3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204" y="5672623"/>
            <a:ext cx="5499764" cy="42768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9C2B9367-5C51-43FA-B2A5-F9991F92A4C4}"/>
              </a:ext>
            </a:extLst>
          </p:cNvPr>
          <p:cNvSpPr/>
          <p:nvPr/>
        </p:nvSpPr>
        <p:spPr>
          <a:xfrm>
            <a:off x="6302745" y="5672623"/>
            <a:ext cx="1286177" cy="257369"/>
          </a:xfrm>
          <a:prstGeom prst="wedgeRectCallout">
            <a:avLst>
              <a:gd name="adj1" fmla="val -58004"/>
              <a:gd name="adj2" fmla="val -3170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environment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1353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0007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pipfile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000C454-19EA-44D6-872B-FEE3B63D37B9}"/>
              </a:ext>
            </a:extLst>
          </p:cNvPr>
          <p:cNvGrpSpPr/>
          <p:nvPr/>
        </p:nvGrpSpPr>
        <p:grpSpPr>
          <a:xfrm>
            <a:off x="993386" y="767114"/>
            <a:ext cx="2498448" cy="299662"/>
            <a:chOff x="1643297" y="4045816"/>
            <a:chExt cx="2498448" cy="299662"/>
          </a:xfrm>
        </p:grpSpPr>
        <p:sp>
          <p:nvSpPr>
            <p:cNvPr id="37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2E85F1E9-298F-4F7B-B2CF-BFAF14CC3F2F}"/>
                </a:ext>
              </a:extLst>
            </p:cNvPr>
            <p:cNvSpPr txBox="1"/>
            <p:nvPr/>
          </p:nvSpPr>
          <p:spPr>
            <a:xfrm>
              <a:off x="1980063" y="4103314"/>
              <a:ext cx="2161682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..\..\docker-python-example\Pipfile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8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03F34CC9-8782-4C8B-A33B-3641DF4F1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39" name="Arrow: Right 5">
            <a:extLst>
              <a:ext uri="{FF2B5EF4-FFF2-40B4-BE49-F238E27FC236}">
                <a16:creationId xmlns:a16="http://schemas.microsoft.com/office/drawing/2014/main" id="{4AF357E0-7C03-4391-A4C8-F59857796ADD}"/>
              </a:ext>
            </a:extLst>
          </p:cNvPr>
          <p:cNvSpPr/>
          <p:nvPr/>
        </p:nvSpPr>
        <p:spPr>
          <a:xfrm>
            <a:off x="254275" y="79178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2A401-A159-405B-8778-FAFAF430C5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99" r="7608"/>
          <a:stretch/>
        </p:blipFill>
        <p:spPr>
          <a:xfrm>
            <a:off x="1502867" y="1260346"/>
            <a:ext cx="1476000" cy="101530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35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6381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code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000C454-19EA-44D6-872B-FEE3B63D37B9}"/>
              </a:ext>
            </a:extLst>
          </p:cNvPr>
          <p:cNvGrpSpPr/>
          <p:nvPr/>
        </p:nvGrpSpPr>
        <p:grpSpPr>
          <a:xfrm>
            <a:off x="993386" y="767114"/>
            <a:ext cx="2534419" cy="299662"/>
            <a:chOff x="1643297" y="4045816"/>
            <a:chExt cx="2534419" cy="299662"/>
          </a:xfrm>
        </p:grpSpPr>
        <p:sp>
          <p:nvSpPr>
            <p:cNvPr id="37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2E85F1E9-298F-4F7B-B2CF-BFAF14CC3F2F}"/>
                </a:ext>
              </a:extLst>
            </p:cNvPr>
            <p:cNvSpPr txBox="1"/>
            <p:nvPr/>
          </p:nvSpPr>
          <p:spPr>
            <a:xfrm>
              <a:off x="1980063" y="4103314"/>
              <a:ext cx="2197653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..\..\docker-python-example\app.py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8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03F34CC9-8782-4C8B-A33B-3641DF4F1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39" name="Arrow: Right 5">
            <a:extLst>
              <a:ext uri="{FF2B5EF4-FFF2-40B4-BE49-F238E27FC236}">
                <a16:creationId xmlns:a16="http://schemas.microsoft.com/office/drawing/2014/main" id="{4AF357E0-7C03-4391-A4C8-F59857796ADD}"/>
              </a:ext>
            </a:extLst>
          </p:cNvPr>
          <p:cNvSpPr/>
          <p:nvPr/>
        </p:nvSpPr>
        <p:spPr>
          <a:xfrm>
            <a:off x="254275" y="79178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276DC-05E2-4D1E-83FC-51F460EFEA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28" r="1166"/>
          <a:stretch/>
        </p:blipFill>
        <p:spPr>
          <a:xfrm>
            <a:off x="1066333" y="1237483"/>
            <a:ext cx="2052000" cy="140411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51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5951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 docker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000C454-19EA-44D6-872B-FEE3B63D37B9}"/>
              </a:ext>
            </a:extLst>
          </p:cNvPr>
          <p:cNvGrpSpPr/>
          <p:nvPr/>
        </p:nvGrpSpPr>
        <p:grpSpPr>
          <a:xfrm>
            <a:off x="993386" y="767114"/>
            <a:ext cx="2736718" cy="299662"/>
            <a:chOff x="1643297" y="4045816"/>
            <a:chExt cx="2736718" cy="299662"/>
          </a:xfrm>
        </p:grpSpPr>
        <p:sp>
          <p:nvSpPr>
            <p:cNvPr id="37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2E85F1E9-298F-4F7B-B2CF-BFAF14CC3F2F}"/>
                </a:ext>
              </a:extLst>
            </p:cNvPr>
            <p:cNvSpPr txBox="1"/>
            <p:nvPr/>
          </p:nvSpPr>
          <p:spPr>
            <a:xfrm>
              <a:off x="1980063" y="4103314"/>
              <a:ext cx="2399952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..\..\docker-python-example\</a:t>
              </a:r>
              <a:r>
                <a:rPr lang="en-US" sz="1200" u="sng" dirty="0" err="1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Dockerfile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8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03F34CC9-8782-4C8B-A33B-3641DF4F1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39" name="Arrow: Right 5">
            <a:extLst>
              <a:ext uri="{FF2B5EF4-FFF2-40B4-BE49-F238E27FC236}">
                <a16:creationId xmlns:a16="http://schemas.microsoft.com/office/drawing/2014/main" id="{4AF357E0-7C03-4391-A4C8-F59857796ADD}"/>
              </a:ext>
            </a:extLst>
          </p:cNvPr>
          <p:cNvSpPr/>
          <p:nvPr/>
        </p:nvSpPr>
        <p:spPr>
          <a:xfrm>
            <a:off x="254275" y="79178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87871-7B6C-4069-85F5-29F91AD72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426" y="1282701"/>
            <a:ext cx="3543827" cy="110937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DC9CEE6-2A34-4CEA-A9C3-7612E518299A}"/>
              </a:ext>
            </a:extLst>
          </p:cNvPr>
          <p:cNvGrpSpPr/>
          <p:nvPr/>
        </p:nvGrpSpPr>
        <p:grpSpPr>
          <a:xfrm>
            <a:off x="4127445" y="5648210"/>
            <a:ext cx="980733" cy="289586"/>
            <a:chOff x="5881666" y="1590687"/>
            <a:chExt cx="980733" cy="289586"/>
          </a:xfrm>
        </p:grpSpPr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70F6336A-F702-4598-B361-1CE32237F3D5}"/>
                </a:ext>
              </a:extLst>
            </p:cNvPr>
            <p:cNvSpPr/>
            <p:nvPr/>
          </p:nvSpPr>
          <p:spPr>
            <a:xfrm>
              <a:off x="6081095" y="1603274"/>
              <a:ext cx="781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/>
                </a:rPr>
                <a:t>reference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9E11D7E1-DCEC-4077-AB15-5FF9DC94F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798E4BC-B7D2-4648-8591-10C6F89DE1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818" y="2724200"/>
            <a:ext cx="4194941" cy="273667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438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97BBD11-AC35-407B-8A86-BEDE21FA56FF}"/>
              </a:ext>
            </a:extLst>
          </p:cNvPr>
          <p:cNvSpPr/>
          <p:nvPr/>
        </p:nvSpPr>
        <p:spPr>
          <a:xfrm>
            <a:off x="993386" y="801595"/>
            <a:ext cx="3301151" cy="257369"/>
          </a:xfrm>
          <a:prstGeom prst="wedgeRectCallout">
            <a:avLst>
              <a:gd name="adj1" fmla="val 19987"/>
              <a:gd name="adj2" fmla="val 1907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docker build -t my_webservice:latest 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7593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8. build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row: Right 5">
            <a:extLst>
              <a:ext uri="{FF2B5EF4-FFF2-40B4-BE49-F238E27FC236}">
                <a16:creationId xmlns:a16="http://schemas.microsoft.com/office/drawing/2014/main" id="{4AF357E0-7C03-4391-A4C8-F59857796ADD}"/>
              </a:ext>
            </a:extLst>
          </p:cNvPr>
          <p:cNvSpPr/>
          <p:nvPr/>
        </p:nvSpPr>
        <p:spPr>
          <a:xfrm>
            <a:off x="254275" y="79178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C9CEE6-2A34-4CEA-A9C3-7612E518299A}"/>
              </a:ext>
            </a:extLst>
          </p:cNvPr>
          <p:cNvGrpSpPr/>
          <p:nvPr/>
        </p:nvGrpSpPr>
        <p:grpSpPr>
          <a:xfrm>
            <a:off x="3839578" y="5004555"/>
            <a:ext cx="1927274" cy="289586"/>
            <a:chOff x="5881666" y="1590687"/>
            <a:chExt cx="1927274" cy="289586"/>
          </a:xfrm>
        </p:grpSpPr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70F6336A-F702-4598-B361-1CE32237F3D5}"/>
                </a:ext>
              </a:extLst>
            </p:cNvPr>
            <p:cNvSpPr/>
            <p:nvPr/>
          </p:nvSpPr>
          <p:spPr>
            <a:xfrm>
              <a:off x="6081095" y="1603274"/>
              <a:ext cx="17278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reference/command line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9E11D7E1-DCEC-4077-AB15-5FF9DC94F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688F379-6F59-4D85-BDB6-0278B141E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968" y="1219755"/>
            <a:ext cx="5791200" cy="193268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656066-2C02-4FB5-A070-FAD463632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652" y="3657528"/>
            <a:ext cx="4586147" cy="127835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344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97BBD11-AC35-407B-8A86-BEDE21FA56FF}"/>
              </a:ext>
            </a:extLst>
          </p:cNvPr>
          <p:cNvSpPr/>
          <p:nvPr/>
        </p:nvSpPr>
        <p:spPr>
          <a:xfrm>
            <a:off x="993386" y="801595"/>
            <a:ext cx="3301151" cy="257369"/>
          </a:xfrm>
          <a:prstGeom prst="wedgeRectCallout">
            <a:avLst>
              <a:gd name="adj1" fmla="val 19987"/>
              <a:gd name="adj2" fmla="val 1907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docker run -p 5000:5000 my_webservice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1884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9. run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row: Right 5">
            <a:extLst>
              <a:ext uri="{FF2B5EF4-FFF2-40B4-BE49-F238E27FC236}">
                <a16:creationId xmlns:a16="http://schemas.microsoft.com/office/drawing/2014/main" id="{4AF357E0-7C03-4391-A4C8-F59857796ADD}"/>
              </a:ext>
            </a:extLst>
          </p:cNvPr>
          <p:cNvSpPr/>
          <p:nvPr/>
        </p:nvSpPr>
        <p:spPr>
          <a:xfrm>
            <a:off x="254275" y="79178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C9CEE6-2A34-4CEA-A9C3-7612E518299A}"/>
              </a:ext>
            </a:extLst>
          </p:cNvPr>
          <p:cNvGrpSpPr/>
          <p:nvPr/>
        </p:nvGrpSpPr>
        <p:grpSpPr>
          <a:xfrm>
            <a:off x="5609112" y="4359020"/>
            <a:ext cx="1927274" cy="289586"/>
            <a:chOff x="5881666" y="1590687"/>
            <a:chExt cx="1927274" cy="289586"/>
          </a:xfrm>
        </p:grpSpPr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70F6336A-F702-4598-B361-1CE32237F3D5}"/>
                </a:ext>
              </a:extLst>
            </p:cNvPr>
            <p:cNvSpPr/>
            <p:nvPr/>
          </p:nvSpPr>
          <p:spPr>
            <a:xfrm>
              <a:off x="6081095" y="1603274"/>
              <a:ext cx="17278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reference/command line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9E11D7E1-DCEC-4077-AB15-5FF9DC94F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175BF7E-DC16-4237-8BC6-F422EB480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903" y="1230648"/>
            <a:ext cx="7035800" cy="112354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645745-3706-40F6-AD12-ED90DEDB7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903" y="2634069"/>
            <a:ext cx="6365597" cy="158210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3752B7-B228-442F-8DDB-CA5461F8F4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822" y="4815257"/>
            <a:ext cx="3261716" cy="122247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0116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64441</TotalTime>
  <Words>200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Tema do Office</vt:lpstr>
      <vt:lpstr>Office Theme</vt:lpstr>
      <vt:lpstr>1. local</vt:lpstr>
      <vt:lpstr>2. install</vt:lpstr>
      <vt:lpstr>3. tutorial</vt:lpstr>
      <vt:lpstr>4. environment</vt:lpstr>
      <vt:lpstr>5. pipfile</vt:lpstr>
      <vt:lpstr>6. code</vt:lpstr>
      <vt:lpstr>7. docker</vt:lpstr>
      <vt:lpstr>8. build</vt:lpstr>
      <vt:lpstr>9. run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1218</cp:revision>
  <dcterms:created xsi:type="dcterms:W3CDTF">2019-03-25T09:18:39Z</dcterms:created>
  <dcterms:modified xsi:type="dcterms:W3CDTF">2024-01-26T09:14:46Z</dcterms:modified>
</cp:coreProperties>
</file>