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394" r:id="rId3"/>
    <p:sldId id="395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activestate.com/resources/quick-reads/how-to-list-python-packages-globally-installed-vs-locally-installed/" TargetMode="Externa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75693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pip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6EA09E-9EBD-4D01-8E37-152757AF24AE}"/>
              </a:ext>
            </a:extLst>
          </p:cNvPr>
          <p:cNvGrpSpPr/>
          <p:nvPr/>
        </p:nvGrpSpPr>
        <p:grpSpPr>
          <a:xfrm>
            <a:off x="10838750" y="123804"/>
            <a:ext cx="1122870" cy="283293"/>
            <a:chOff x="5611636" y="5954426"/>
            <a:chExt cx="1122871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DE11A4CF-3BD8-4E4C-860D-DA3DF9C7F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720AC9A5-CD71-4BE2-AB32-0ABF402C617C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4922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4CA0715-CDA0-4154-92AA-2A47B4FC5ED3}"/>
              </a:ext>
            </a:extLst>
          </p:cNvPr>
          <p:cNvSpPr/>
          <p:nvPr/>
        </p:nvSpPr>
        <p:spPr>
          <a:xfrm>
            <a:off x="1097923" y="740052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99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list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78694" y="740052"/>
            <a:ext cx="83368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global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306486" y="3286410"/>
            <a:ext cx="1393135" cy="246221"/>
            <a:chOff x="5881666" y="1565584"/>
            <a:chExt cx="1393135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125867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list-python-packages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F6BFDA86-0F7D-4789-936E-481B5BC3EC8E}"/>
              </a:ext>
            </a:extLst>
          </p:cNvPr>
          <p:cNvSpPr/>
          <p:nvPr/>
        </p:nvSpPr>
        <p:spPr>
          <a:xfrm>
            <a:off x="1469214" y="905312"/>
            <a:ext cx="752376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R="0" lvl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</a:rPr>
              <a:t>pip list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B1580E35-8AFC-4377-9D71-4E87EC289165}"/>
              </a:ext>
            </a:extLst>
          </p:cNvPr>
          <p:cNvSpPr/>
          <p:nvPr/>
        </p:nvSpPr>
        <p:spPr>
          <a:xfrm>
            <a:off x="1469214" y="1428539"/>
            <a:ext cx="922295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freeze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52A31C9-92FD-4231-A31F-B755876C31B7}"/>
              </a:ext>
            </a:extLst>
          </p:cNvPr>
          <p:cNvSpPr/>
          <p:nvPr/>
        </p:nvSpPr>
        <p:spPr>
          <a:xfrm>
            <a:off x="1017832" y="2061986"/>
            <a:ext cx="251307" cy="1008000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row: Right 5">
            <a:extLst>
              <a:ext uri="{FF2B5EF4-FFF2-40B4-BE49-F238E27FC236}">
                <a16:creationId xmlns:a16="http://schemas.microsoft.com/office/drawing/2014/main" id="{7A59D329-3F7C-456F-99C1-0142A13E978E}"/>
              </a:ext>
            </a:extLst>
          </p:cNvPr>
          <p:cNvSpPr/>
          <p:nvPr/>
        </p:nvSpPr>
        <p:spPr>
          <a:xfrm>
            <a:off x="293153" y="2061986"/>
            <a:ext cx="70224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local</a:t>
            </a:r>
          </a:p>
        </p:txBody>
      </p: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03A2AFD8-3FF2-44A5-A143-7723CFF558C4}"/>
              </a:ext>
            </a:extLst>
          </p:cNvPr>
          <p:cNvSpPr/>
          <p:nvPr/>
        </p:nvSpPr>
        <p:spPr>
          <a:xfrm>
            <a:off x="1389123" y="2186758"/>
            <a:ext cx="1347091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 dirty="0">
                <a:solidFill>
                  <a:prstClr val="white"/>
                </a:solidFill>
                <a:latin typeface="Consolas" panose="020B0609020204030204" pitchFamily="49" charset="0"/>
              </a:rPr>
              <a:t>pip list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3AF11321-DD46-4E59-B2AD-7DE86D4D6514}"/>
              </a:ext>
            </a:extLst>
          </p:cNvPr>
          <p:cNvSpPr/>
          <p:nvPr/>
        </p:nvSpPr>
        <p:spPr>
          <a:xfrm>
            <a:off x="1389123" y="2750473"/>
            <a:ext cx="1517009" cy="257369"/>
          </a:xfrm>
          <a:prstGeom prst="wedgeRectCallout">
            <a:avLst>
              <a:gd name="adj1" fmla="val -66748"/>
              <a:gd name="adj2" fmla="val -27448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lvl="0" defTabSz="914369">
              <a:defRPr/>
            </a:pPr>
            <a:r>
              <a:rPr lang="en-US" sz="1200" kern="0">
                <a:solidFill>
                  <a:prstClr val="white"/>
                </a:solidFill>
                <a:latin typeface="Consolas" panose="020B0609020204030204" pitchFamily="49" charset="0"/>
              </a:rPr>
              <a:t>pip freeze --user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697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63945</TotalTime>
  <Words>76</Words>
  <Application>Microsoft Office PowerPoint</Application>
  <PresentationFormat>Widescreen</PresentationFormat>
  <Paragraphs>35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Consolas</vt:lpstr>
      <vt:lpstr>Tema do Office</vt:lpstr>
      <vt:lpstr>Office Theme</vt:lpstr>
      <vt:lpstr>1. pip</vt:lpstr>
      <vt:lpstr>2. list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1199</cp:revision>
  <dcterms:created xsi:type="dcterms:W3CDTF">2019-03-25T09:18:39Z</dcterms:created>
  <dcterms:modified xsi:type="dcterms:W3CDTF">2024-01-25T00:14:32Z</dcterms:modified>
</cp:coreProperties>
</file>