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9" r:id="rId3"/>
    <p:sldId id="399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25/01/2024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_documentation/ai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_reference/environment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_reference/pip.pptx" TargetMode="External"/><Relationship Id="rId5" Type="http://schemas.openxmlformats.org/officeDocument/2006/relationships/hyperlink" Target="_reference/ai.pptx" TargetMode="External"/><Relationship Id="rId4" Type="http://schemas.openxmlformats.org/officeDocument/2006/relationships/hyperlink" Target="_reference/language.ppt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6570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CBFD5-E094-4A70-9D48-80F9797C7A05}"/>
              </a:ext>
            </a:extLst>
          </p:cNvPr>
          <p:cNvGrpSpPr/>
          <p:nvPr/>
        </p:nvGrpSpPr>
        <p:grpSpPr>
          <a:xfrm>
            <a:off x="10086908" y="123804"/>
            <a:ext cx="808680" cy="283293"/>
            <a:chOff x="5611636" y="5954426"/>
            <a:chExt cx="808681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86687F78-A9D8-4667-94CF-C248CE12F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56D5644E-FA48-4CE4-A21B-E356A7A74D85}"/>
                </a:ext>
              </a:extLst>
            </p:cNvPr>
            <p:cNvSpPr/>
            <p:nvPr/>
          </p:nvSpPr>
          <p:spPr>
            <a:xfrm>
              <a:off x="6107411" y="5954426"/>
              <a:ext cx="3129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AI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8719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index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F4C1F5-14EA-44A6-A7FB-E94031F8E484}"/>
              </a:ext>
            </a:extLst>
          </p:cNvPr>
          <p:cNvGrpSpPr/>
          <p:nvPr/>
        </p:nvGrpSpPr>
        <p:grpSpPr>
          <a:xfrm>
            <a:off x="187509" y="714677"/>
            <a:ext cx="1488354" cy="283293"/>
            <a:chOff x="5611636" y="5954426"/>
            <a:chExt cx="1488355" cy="283293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B905421B-9B06-4F43-A14F-624964D96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E1BCD65E-1F58-4805-9CE3-56FD93875A51}"/>
                </a:ext>
              </a:extLst>
            </p:cNvPr>
            <p:cNvSpPr/>
            <p:nvPr/>
          </p:nvSpPr>
          <p:spPr>
            <a:xfrm>
              <a:off x="6107411" y="5954426"/>
              <a:ext cx="9925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7C0027-AA53-4F10-9E4C-5E185509D6FC}"/>
              </a:ext>
            </a:extLst>
          </p:cNvPr>
          <p:cNvGrpSpPr/>
          <p:nvPr/>
        </p:nvGrpSpPr>
        <p:grpSpPr>
          <a:xfrm>
            <a:off x="187509" y="1139294"/>
            <a:ext cx="1244698" cy="283293"/>
            <a:chOff x="5611636" y="5954426"/>
            <a:chExt cx="1244699" cy="283293"/>
          </a:xfrm>
        </p:grpSpPr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13D32BD7-5769-481D-94A8-02F834A25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CE7EEAF6-7A96-4B8F-911F-6AC5C44DE0B6}"/>
                </a:ext>
              </a:extLst>
            </p:cNvPr>
            <p:cNvSpPr/>
            <p:nvPr/>
          </p:nvSpPr>
          <p:spPr>
            <a:xfrm>
              <a:off x="6107411" y="5954426"/>
              <a:ext cx="7489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language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0A32F8-C43C-4E72-BC46-8158B0456CE2}"/>
              </a:ext>
            </a:extLst>
          </p:cNvPr>
          <p:cNvGrpSpPr/>
          <p:nvPr/>
        </p:nvGrpSpPr>
        <p:grpSpPr>
          <a:xfrm>
            <a:off x="187509" y="1563911"/>
            <a:ext cx="789444" cy="283293"/>
            <a:chOff x="5611636" y="5954426"/>
            <a:chExt cx="789445" cy="283293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C5E216D7-9E65-4819-92E4-6DBFFBE69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533691D9-14A6-43A0-97C5-1A1F659A2944}"/>
                </a:ext>
              </a:extLst>
            </p:cNvPr>
            <p:cNvSpPr/>
            <p:nvPr/>
          </p:nvSpPr>
          <p:spPr>
            <a:xfrm>
              <a:off x="6107411" y="5954426"/>
              <a:ext cx="2936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ai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6BC05E-7D1F-42CA-BA8B-8A612DAF5A3A}"/>
              </a:ext>
            </a:extLst>
          </p:cNvPr>
          <p:cNvGrpSpPr/>
          <p:nvPr/>
        </p:nvGrpSpPr>
        <p:grpSpPr>
          <a:xfrm>
            <a:off x="187509" y="1988527"/>
            <a:ext cx="876006" cy="283293"/>
            <a:chOff x="5611636" y="5954426"/>
            <a:chExt cx="876007" cy="283293"/>
          </a:xfrm>
        </p:grpSpPr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8765A00E-302F-4C5D-BF69-541F986FC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4EED16B8-2BBC-40D9-B89F-40C891627E6E}"/>
                </a:ext>
              </a:extLst>
            </p:cNvPr>
            <p:cNvSpPr/>
            <p:nvPr/>
          </p:nvSpPr>
          <p:spPr>
            <a:xfrm>
              <a:off x="6107411" y="5954426"/>
              <a:ext cx="3802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pip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6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63949</TotalTime>
  <Words>64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do Office</vt:lpstr>
      <vt:lpstr>Office Theme</vt:lpstr>
      <vt:lpstr>1. python</vt:lpstr>
      <vt:lpstr>2. index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1198</cp:revision>
  <dcterms:created xsi:type="dcterms:W3CDTF">2019-03-25T09:18:39Z</dcterms:created>
  <dcterms:modified xsi:type="dcterms:W3CDTF">2024-01-25T00:16:59Z</dcterms:modified>
</cp:coreProperties>
</file>