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98" r:id="rId3"/>
    <p:sldId id="414" r:id="rId4"/>
    <p:sldId id="419" r:id="rId5"/>
    <p:sldId id="417" r:id="rId6"/>
    <p:sldId id="418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75" y="37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10/03/2025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10/03/2025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10/03/2025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../../generation.pptx" TargetMode="External"/><Relationship Id="rId4" Type="http://schemas.openxmlformats.org/officeDocument/2006/relationships/hyperlink" Target="../mdd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_resources/edom/A2_emf.pdf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d:\mdd\edom\A2_Exercicios\A2_Exercise2\A1_PL\A1_Semana4\pl_04_Introduction%20to%20the%20Eclipse%20Modeling%20Framework_Exercise_2.pdf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image" Target="../media/image12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17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8.svg"/><Relationship Id="rId1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45156"/>
            <a:ext cx="840615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emf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DBFF4E-F038-DACA-9965-DD2DF399D1D8}"/>
              </a:ext>
            </a:extLst>
          </p:cNvPr>
          <p:cNvGrpSpPr/>
          <p:nvPr/>
        </p:nvGrpSpPr>
        <p:grpSpPr>
          <a:xfrm>
            <a:off x="10641827" y="123804"/>
            <a:ext cx="1122870" cy="283293"/>
            <a:chOff x="5611636" y="5954426"/>
            <a:chExt cx="1122871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0451DAF7-2BA3-C7EB-0F55-2734E1320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A903ADBC-5352-D7A6-9E3D-C776C9239CB1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FA3E02-D5E7-03ED-D79D-ADE3B99A3ADB}"/>
              </a:ext>
            </a:extLst>
          </p:cNvPr>
          <p:cNvGrpSpPr/>
          <p:nvPr/>
        </p:nvGrpSpPr>
        <p:grpSpPr>
          <a:xfrm>
            <a:off x="10641825" y="848196"/>
            <a:ext cx="964172" cy="283293"/>
            <a:chOff x="5611636" y="5954426"/>
            <a:chExt cx="964173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5C6DD4B6-AABC-F8F7-241D-558B53535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7009D41C-402D-4E84-0371-201EC9C07181}"/>
                </a:ext>
              </a:extLst>
            </p:cNvPr>
            <p:cNvSpPr/>
            <p:nvPr/>
          </p:nvSpPr>
          <p:spPr>
            <a:xfrm>
              <a:off x="6107411" y="5954426"/>
              <a:ext cx="4683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mdd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3FA498-1435-0968-5DCB-689A4D64162F}"/>
              </a:ext>
            </a:extLst>
          </p:cNvPr>
          <p:cNvGrpSpPr/>
          <p:nvPr/>
        </p:nvGrpSpPr>
        <p:grpSpPr>
          <a:xfrm>
            <a:off x="10641828" y="473413"/>
            <a:ext cx="1361718" cy="283293"/>
            <a:chOff x="5611636" y="5954426"/>
            <a:chExt cx="1361719" cy="283293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2F6A6974-5FA4-4DB1-F1D4-7C6FFCC94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15A4E0ED-589E-FCDA-5FDC-9ADFE61A1E7E}"/>
                </a:ext>
              </a:extLst>
            </p:cNvPr>
            <p:cNvSpPr/>
            <p:nvPr/>
          </p:nvSpPr>
          <p:spPr>
            <a:xfrm>
              <a:off x="6107411" y="5954426"/>
              <a:ext cx="8659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generation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0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51B1F-280B-2624-3EE6-0A2789CBA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24C-E26E-E3DC-4BDB-B4076BFF4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5476"/>
            <a:ext cx="1007712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2. what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2D86B-FD2E-4CA4-30C8-AC94276CBC2E}"/>
              </a:ext>
            </a:extLst>
          </p:cNvPr>
          <p:cNvSpPr/>
          <p:nvPr/>
        </p:nvSpPr>
        <p:spPr>
          <a:xfrm>
            <a:off x="180000" y="180000"/>
            <a:ext cx="180000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107120-64F4-5C63-68BC-AABD6AF6B4BF}"/>
              </a:ext>
            </a:extLst>
          </p:cNvPr>
          <p:cNvGrpSpPr/>
          <p:nvPr/>
        </p:nvGrpSpPr>
        <p:grpSpPr>
          <a:xfrm>
            <a:off x="1167396" y="777131"/>
            <a:ext cx="2460809" cy="299662"/>
            <a:chOff x="1643297" y="4045816"/>
            <a:chExt cx="2460809" cy="299662"/>
          </a:xfrm>
        </p:grpSpPr>
        <p:sp>
          <p:nvSpPr>
            <p:cNvPr id="8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020ADE04-2679-9113-48BF-FE85A8486B76}"/>
                </a:ext>
              </a:extLst>
            </p:cNvPr>
            <p:cNvSpPr txBox="1"/>
            <p:nvPr/>
          </p:nvSpPr>
          <p:spPr>
            <a:xfrm>
              <a:off x="1980063" y="4103314"/>
              <a:ext cx="2124043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3" action="ppaction://hlinkfile"/>
                </a:rPr>
                <a:t>A2_Exercise2\A1_PL\A1_Semana4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9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7DE25B49-89A0-FDCF-67B0-B9349A842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10" name="Arrow: Right 5">
            <a:extLst>
              <a:ext uri="{FF2B5EF4-FFF2-40B4-BE49-F238E27FC236}">
                <a16:creationId xmlns:a16="http://schemas.microsoft.com/office/drawing/2014/main" id="{C4797BFB-9321-5896-6E44-E59E2D70A38C}"/>
              </a:ext>
            </a:extLst>
          </p:cNvPr>
          <p:cNvSpPr/>
          <p:nvPr/>
        </p:nvSpPr>
        <p:spPr>
          <a:xfrm>
            <a:off x="304854" y="777131"/>
            <a:ext cx="8625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CC1972-079A-404B-9550-399A6A30D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09" y="1375870"/>
            <a:ext cx="10416676" cy="267874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26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94071B-BC89-BC34-4563-2F4F6B60E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A382-07C9-076A-A15D-E60209D51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65476"/>
            <a:ext cx="1088760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3. Edom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6659C3-E417-1FEF-5779-DC30DFB38C97}"/>
              </a:ext>
            </a:extLst>
          </p:cNvPr>
          <p:cNvSpPr/>
          <p:nvPr/>
        </p:nvSpPr>
        <p:spPr>
          <a:xfrm>
            <a:off x="180000" y="180000"/>
            <a:ext cx="180000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2D0131-FCD7-5AA5-5B0D-AD5349172B4C}"/>
              </a:ext>
            </a:extLst>
          </p:cNvPr>
          <p:cNvGrpSpPr/>
          <p:nvPr/>
        </p:nvGrpSpPr>
        <p:grpSpPr>
          <a:xfrm>
            <a:off x="1167396" y="777131"/>
            <a:ext cx="2460809" cy="299662"/>
            <a:chOff x="1643297" y="4045816"/>
            <a:chExt cx="2460809" cy="299662"/>
          </a:xfrm>
        </p:grpSpPr>
        <p:sp>
          <p:nvSpPr>
            <p:cNvPr id="8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CF4E10B9-8E1B-9863-F9CA-82ED84D474BD}"/>
                </a:ext>
              </a:extLst>
            </p:cNvPr>
            <p:cNvSpPr txBox="1"/>
            <p:nvPr/>
          </p:nvSpPr>
          <p:spPr>
            <a:xfrm>
              <a:off x="1980063" y="4103314"/>
              <a:ext cx="2124043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3" action="ppaction://hlinkfile"/>
                </a:rPr>
                <a:t>A2_Exercise2\A1_PL\A1_Semana4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9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5AD98ED5-1B00-C46A-A426-3516783B7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10" name="Arrow: Right 5">
            <a:extLst>
              <a:ext uri="{FF2B5EF4-FFF2-40B4-BE49-F238E27FC236}">
                <a16:creationId xmlns:a16="http://schemas.microsoft.com/office/drawing/2014/main" id="{81CA6562-A312-AF79-3DB4-5C30E4BBF513}"/>
              </a:ext>
            </a:extLst>
          </p:cNvPr>
          <p:cNvSpPr/>
          <p:nvPr/>
        </p:nvSpPr>
        <p:spPr>
          <a:xfrm>
            <a:off x="304854" y="777131"/>
            <a:ext cx="8625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5EDE810-81DA-22B8-B4E2-86A9FBBD9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09" y="1375870"/>
            <a:ext cx="10416676" cy="267874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107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CA39C-E642-2286-0EA7-A7535579B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019CE59-1F15-CB94-7140-179C3D10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53" y="777130"/>
            <a:ext cx="10500747" cy="297190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99F380-9A03-4A26-6EF2-5E223F78F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7964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3.1 lexicon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2FE249-678C-26BC-FB77-D1CC281D995C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E21A96D2-CB92-7E8A-15D0-C8F7A71B0E6B}"/>
              </a:ext>
            </a:extLst>
          </p:cNvPr>
          <p:cNvSpPr/>
          <p:nvPr/>
        </p:nvSpPr>
        <p:spPr>
          <a:xfrm>
            <a:off x="304854" y="77713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6459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169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73633</TotalTime>
  <Words>93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emf</vt:lpstr>
      <vt:lpstr>2. what </vt:lpstr>
      <vt:lpstr>3. Edom </vt:lpstr>
      <vt:lpstr>3.1 lexicon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1271</cp:revision>
  <dcterms:created xsi:type="dcterms:W3CDTF">2019-03-25T09:18:39Z</dcterms:created>
  <dcterms:modified xsi:type="dcterms:W3CDTF">2025-03-10T14:49:18Z</dcterms:modified>
</cp:coreProperties>
</file>