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98" r:id="rId3"/>
    <p:sldId id="409" r:id="rId4"/>
    <p:sldId id="410" r:id="rId5"/>
    <p:sldId id="41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25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8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17/02/2025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17/02/2025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mdd.pptx" TargetMode="External"/><Relationship Id="rId4" Type="http://schemas.openxmlformats.org/officeDocument/2006/relationships/hyperlink" Target="../../generation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s.eclipse.org/projects/modeling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https://projects.eclipse.org/list-of-projects?combine=modeling&amp;field_project_techology_types_tid=All&amp;field_state_value_2=All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hyperlink" Target="https://www.eclipse.org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downloads/download.php?file=/technology/epp/downloads/release/2024-12/R/eclipse-modeling-2024-12-R-win32-x86_64.zip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eclipse.dev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clipse.dev/modeling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hyperlink" Target="../../../../mdd" TargetMode="External"/><Relationship Id="rId4" Type="http://schemas.openxmlformats.org/officeDocument/2006/relationships/image" Target="../media/image5.png"/><Relationship Id="rId9" Type="http://schemas.openxmlformats.org/officeDocument/2006/relationships/hyperlink" Target="file:///C:\Windows\explorer.exe%20F:\ides\AZ_vStudio2017" TargetMode="Externa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26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2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15519"/>
            <a:ext cx="799321" cy="369332"/>
          </a:xfrm>
          <a:noFill/>
          <a:ln w="25400"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site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1D044-83D2-832B-8487-96C164BB983F}"/>
              </a:ext>
            </a:extLst>
          </p:cNvPr>
          <p:cNvGrpSpPr/>
          <p:nvPr/>
        </p:nvGrpSpPr>
        <p:grpSpPr>
          <a:xfrm>
            <a:off x="10641828" y="473413"/>
            <a:ext cx="1361718" cy="283293"/>
            <a:chOff x="5611636" y="5954426"/>
            <a:chExt cx="136171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8B775E0-FF20-093F-D37E-B1BFE564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F91FA8-D5DE-935D-4A3E-4F9753BFECF9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188FD0-715A-8B82-6C17-2EF7BC553B1E}"/>
              </a:ext>
            </a:extLst>
          </p:cNvPr>
          <p:cNvGrpSpPr/>
          <p:nvPr/>
        </p:nvGrpSpPr>
        <p:grpSpPr>
          <a:xfrm>
            <a:off x="10641825" y="848196"/>
            <a:ext cx="964172" cy="283293"/>
            <a:chOff x="5611636" y="5954426"/>
            <a:chExt cx="96417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3E295992-2041-ACFD-610E-7E4AE3BDB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2C506A9-4D95-74CE-35FB-40EA4FEC5D2C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54476-D8D6-09D1-44C1-914869D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E972CE-08C4-7421-4B41-F12CB016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73" y="2599631"/>
            <a:ext cx="2985466" cy="4055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8ABF66-34B7-0183-0180-2F03E126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18" y="4886235"/>
            <a:ext cx="2189908" cy="16243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904825-C7EE-1980-24D2-C19DE85E4D61}"/>
              </a:ext>
            </a:extLst>
          </p:cNvPr>
          <p:cNvSpPr/>
          <p:nvPr/>
        </p:nvSpPr>
        <p:spPr>
          <a:xfrm>
            <a:off x="1852398" y="237885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C23AE4-B257-F3EC-343B-BBF0107BE623}"/>
              </a:ext>
            </a:extLst>
          </p:cNvPr>
          <p:cNvSpPr/>
          <p:nvPr/>
        </p:nvSpPr>
        <p:spPr>
          <a:xfrm>
            <a:off x="952229" y="1463788"/>
            <a:ext cx="251307" cy="521774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F7FD2-04EE-049C-AD65-3061F982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46" y="793644"/>
            <a:ext cx="4818490" cy="11565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1CACA-2CF3-29BB-09B7-2D07356C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35490"/>
            <a:ext cx="772391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 org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4E33D-DA62-5815-DC97-B5B442121F33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143050FB-92DF-DA3A-74D3-180E24CCE659}"/>
              </a:ext>
            </a:extLst>
          </p:cNvPr>
          <p:cNvSpPr/>
          <p:nvPr/>
        </p:nvSpPr>
        <p:spPr>
          <a:xfrm>
            <a:off x="261441" y="75027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3BFB54-46FF-3878-37B0-E1592090946F}"/>
              </a:ext>
            </a:extLst>
          </p:cNvPr>
          <p:cNvGrpSpPr/>
          <p:nvPr/>
        </p:nvGrpSpPr>
        <p:grpSpPr>
          <a:xfrm>
            <a:off x="5022817" y="2036109"/>
            <a:ext cx="891395" cy="276999"/>
            <a:chOff x="5881666" y="1565584"/>
            <a:chExt cx="891395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751EB8E-7977-30D6-A552-8225B3E22FEE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12948D11-B1A4-375F-9F1E-A4414E2C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D85ADB30-CFE2-E6E1-E16C-05C691C72BA8}"/>
              </a:ext>
            </a:extLst>
          </p:cNvPr>
          <p:cNvSpPr/>
          <p:nvPr/>
        </p:nvSpPr>
        <p:spPr>
          <a:xfrm>
            <a:off x="980900" y="2461132"/>
            <a:ext cx="10228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32CF7B-B3C8-11DA-E80A-42B140CB98D0}"/>
              </a:ext>
            </a:extLst>
          </p:cNvPr>
          <p:cNvGrpSpPr/>
          <p:nvPr/>
        </p:nvGrpSpPr>
        <p:grpSpPr>
          <a:xfrm>
            <a:off x="2752567" y="2975222"/>
            <a:ext cx="1765032" cy="276999"/>
            <a:chOff x="5881666" y="1565584"/>
            <a:chExt cx="1765032" cy="276999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5505FB1-8D2D-CBF2-E9FA-8371CD43BF2E}"/>
                </a:ext>
              </a:extLst>
            </p:cNvPr>
            <p:cNvSpPr/>
            <p:nvPr/>
          </p:nvSpPr>
          <p:spPr>
            <a:xfrm>
              <a:off x="6016123" y="1565584"/>
              <a:ext cx="1630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find projects: 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7F52E3B-3F21-5022-DB7C-3365A164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5089B5A8-2235-6EF8-AA72-57F9CC65BEE2}"/>
              </a:ext>
            </a:extLst>
          </p:cNvPr>
          <p:cNvSpPr/>
          <p:nvPr/>
        </p:nvSpPr>
        <p:spPr>
          <a:xfrm>
            <a:off x="2003742" y="4402584"/>
            <a:ext cx="11414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02FA7C-4703-8996-8FCA-55D21A30293C}"/>
              </a:ext>
            </a:extLst>
          </p:cNvPr>
          <p:cNvGrpSpPr/>
          <p:nvPr/>
        </p:nvGrpSpPr>
        <p:grpSpPr>
          <a:xfrm>
            <a:off x="5622910" y="4886235"/>
            <a:ext cx="1426798" cy="276999"/>
            <a:chOff x="5881666" y="1565584"/>
            <a:chExt cx="1426798" cy="276999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9B588878-7D29-4133-97D8-96CFDEBE938F}"/>
                </a:ext>
              </a:extLst>
            </p:cNvPr>
            <p:cNvSpPr/>
            <p:nvPr/>
          </p:nvSpPr>
          <p:spPr>
            <a:xfrm>
              <a:off x="6016123" y="156558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project: 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A7342E98-26D2-4061-8242-4B44003BE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7B8870-FEB5-9606-123F-F1475BE36D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336" y="3351602"/>
            <a:ext cx="6536778" cy="79875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D28DCA-DC19-D667-AE8E-A70FCF4056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127" y="157176"/>
            <a:ext cx="2464194" cy="208124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Retângulo 20">
            <a:extLst>
              <a:ext uri="{FF2B5EF4-FFF2-40B4-BE49-F238E27FC236}">
                <a16:creationId xmlns:a16="http://schemas.microsoft.com/office/drawing/2014/main" id="{59BA2EC2-2469-B9A9-BFDC-FB1DCFBDFE52}"/>
              </a:ext>
            </a:extLst>
          </p:cNvPr>
          <p:cNvSpPr/>
          <p:nvPr/>
        </p:nvSpPr>
        <p:spPr>
          <a:xfrm>
            <a:off x="6863957" y="270647"/>
            <a:ext cx="420764" cy="1611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BACCDBC2-8376-DD82-366A-8FB4D290F916}"/>
              </a:ext>
            </a:extLst>
          </p:cNvPr>
          <p:cNvSpPr/>
          <p:nvPr/>
        </p:nvSpPr>
        <p:spPr>
          <a:xfrm>
            <a:off x="7804870" y="1210757"/>
            <a:ext cx="638090" cy="1506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9750C6-8568-39AE-D720-C89F114D6F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1971" y="2448493"/>
            <a:ext cx="2219635" cy="4096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F3CC5C-40C4-73FF-985D-518E2C43E8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1246" y="413197"/>
            <a:ext cx="1846898" cy="3804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D0E7A4-D313-1D9D-D535-E54F2A685B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0122" y="2418093"/>
            <a:ext cx="2094479" cy="3884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Retângulo 20">
            <a:extLst>
              <a:ext uri="{FF2B5EF4-FFF2-40B4-BE49-F238E27FC236}">
                <a16:creationId xmlns:a16="http://schemas.microsoft.com/office/drawing/2014/main" id="{9FA2ED44-8327-7CE4-FD47-2A505687741C}"/>
              </a:ext>
            </a:extLst>
          </p:cNvPr>
          <p:cNvSpPr/>
          <p:nvPr/>
        </p:nvSpPr>
        <p:spPr>
          <a:xfrm>
            <a:off x="4480558" y="2561845"/>
            <a:ext cx="420764" cy="1611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37BF3116-2F85-862A-1592-3A4AD26DA54E}"/>
              </a:ext>
            </a:extLst>
          </p:cNvPr>
          <p:cNvSpPr/>
          <p:nvPr/>
        </p:nvSpPr>
        <p:spPr>
          <a:xfrm>
            <a:off x="2364092" y="508414"/>
            <a:ext cx="1706052" cy="1992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Angulado 25">
            <a:extLst>
              <a:ext uri="{FF2B5EF4-FFF2-40B4-BE49-F238E27FC236}">
                <a16:creationId xmlns:a16="http://schemas.microsoft.com/office/drawing/2014/main" id="{12A41A07-1172-F2B7-255F-8F2FA7F74FA7}"/>
              </a:ext>
            </a:extLst>
          </p:cNvPr>
          <p:cNvCxnSpPr>
            <a:stCxn id="35" idx="0"/>
            <a:endCxn id="37" idx="3"/>
          </p:cNvCxnSpPr>
          <p:nvPr/>
        </p:nvCxnSpPr>
        <p:spPr>
          <a:xfrm rot="16200000" flipV="1">
            <a:off x="3403651" y="1274556"/>
            <a:ext cx="1953783" cy="620796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Retângulo 20">
            <a:extLst>
              <a:ext uri="{FF2B5EF4-FFF2-40B4-BE49-F238E27FC236}">
                <a16:creationId xmlns:a16="http://schemas.microsoft.com/office/drawing/2014/main" id="{D7ED410B-F48C-86AD-BDA9-4B2488B3A250}"/>
              </a:ext>
            </a:extLst>
          </p:cNvPr>
          <p:cNvSpPr/>
          <p:nvPr/>
        </p:nvSpPr>
        <p:spPr>
          <a:xfrm>
            <a:off x="9233979" y="2599631"/>
            <a:ext cx="2005792" cy="4426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1F82A2E-0852-50D0-3074-1073437BE5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71943" y="4400539"/>
            <a:ext cx="3238889" cy="3174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9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9B1AF-D4AF-5135-7C14-814FCA5E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9CCDDB-64B1-5F4C-11DD-588C69FF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03" y="2738131"/>
            <a:ext cx="1383370" cy="35551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134DFD-3AD3-52F5-9911-B10F2099C303}"/>
              </a:ext>
            </a:extLst>
          </p:cNvPr>
          <p:cNvSpPr/>
          <p:nvPr/>
        </p:nvSpPr>
        <p:spPr>
          <a:xfrm>
            <a:off x="1852398" y="237885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8D985B-7D2B-B959-721E-BBE6CFE22424}"/>
              </a:ext>
            </a:extLst>
          </p:cNvPr>
          <p:cNvSpPr/>
          <p:nvPr/>
        </p:nvSpPr>
        <p:spPr>
          <a:xfrm>
            <a:off x="940990" y="1325288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7002-5BE9-E4C5-DBF0-9E49D0451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7723"/>
            <a:ext cx="805349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 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12497-9DAC-D515-0A5B-104C9A032C84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7DD69-DA21-476E-B49F-AAB43D3CA718}"/>
              </a:ext>
            </a:extLst>
          </p:cNvPr>
          <p:cNvGrpSpPr/>
          <p:nvPr/>
        </p:nvGrpSpPr>
        <p:grpSpPr>
          <a:xfrm>
            <a:off x="6259245" y="1978654"/>
            <a:ext cx="891395" cy="276999"/>
            <a:chOff x="5881666" y="1565584"/>
            <a:chExt cx="891395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4EBD638-D4F7-35D7-C48C-23B22B913197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7CD9564-6BDE-570E-2498-3E39E98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175A7FB7-1DA2-8FFE-DA20-10856588040E}"/>
              </a:ext>
            </a:extLst>
          </p:cNvPr>
          <p:cNvSpPr/>
          <p:nvPr/>
        </p:nvSpPr>
        <p:spPr>
          <a:xfrm>
            <a:off x="980900" y="2461132"/>
            <a:ext cx="10228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243B261F-2C65-40F0-3BB7-67D6F8D08AFE}"/>
              </a:ext>
            </a:extLst>
          </p:cNvPr>
          <p:cNvSpPr/>
          <p:nvPr/>
        </p:nvSpPr>
        <p:spPr>
          <a:xfrm>
            <a:off x="2055425" y="2866257"/>
            <a:ext cx="11414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</a:t>
            </a: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3505EBD3-B3F6-2857-3361-1281BC76B1FF}"/>
              </a:ext>
            </a:extLst>
          </p:cNvPr>
          <p:cNvSpPr/>
          <p:nvPr/>
        </p:nvSpPr>
        <p:spPr>
          <a:xfrm>
            <a:off x="261441" y="75027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D0A2-F0D9-FB14-FA46-09BF8E2A4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324" y="779174"/>
            <a:ext cx="4118776" cy="10573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25D017-4268-C3D7-FAE6-FED49EDDF124}"/>
              </a:ext>
            </a:extLst>
          </p:cNvPr>
          <p:cNvGrpSpPr/>
          <p:nvPr/>
        </p:nvGrpSpPr>
        <p:grpSpPr>
          <a:xfrm>
            <a:off x="3726118" y="6458700"/>
            <a:ext cx="904220" cy="276999"/>
            <a:chOff x="5881666" y="1565584"/>
            <a:chExt cx="904220" cy="276999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3D7598E0-E05D-C514-438D-1CDF3FC37D49}"/>
                </a:ext>
              </a:extLst>
            </p:cNvPr>
            <p:cNvSpPr/>
            <p:nvPr/>
          </p:nvSpPr>
          <p:spPr>
            <a:xfrm>
              <a:off x="6016123" y="1565584"/>
              <a:ext cx="769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825DD5F-1D6D-28B8-5623-A6D0AF6B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139C9E2-A624-D745-8936-8333DD46C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122" y="2671750"/>
            <a:ext cx="1871630" cy="7572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EDFB726-1090-DF90-984A-223E35C56E23}"/>
              </a:ext>
            </a:extLst>
          </p:cNvPr>
          <p:cNvGrpSpPr/>
          <p:nvPr/>
        </p:nvGrpSpPr>
        <p:grpSpPr>
          <a:xfrm>
            <a:off x="8377340" y="3610729"/>
            <a:ext cx="1660837" cy="276999"/>
            <a:chOff x="5881666" y="1565584"/>
            <a:chExt cx="1660837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DDFF07CF-A04C-612B-6E9D-5F93AD72756B}"/>
                </a:ext>
              </a:extLst>
            </p:cNvPr>
            <p:cNvSpPr/>
            <p:nvPr/>
          </p:nvSpPr>
          <p:spPr>
            <a:xfrm>
              <a:off x="6016123" y="1565584"/>
              <a:ext cx="15263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download (24/12/29)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11BAD875-397B-28AD-3948-E8FDCD48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F7AA28-6839-8CA8-952F-F59B70B77097}"/>
              </a:ext>
            </a:extLst>
          </p:cNvPr>
          <p:cNvGrpSpPr/>
          <p:nvPr/>
        </p:nvGrpSpPr>
        <p:grpSpPr>
          <a:xfrm>
            <a:off x="8746625" y="3851832"/>
            <a:ext cx="1138267" cy="299662"/>
            <a:chOff x="1643297" y="4045816"/>
            <a:chExt cx="1138267" cy="299662"/>
          </a:xfrm>
        </p:grpSpPr>
        <p:sp>
          <p:nvSpPr>
            <p:cNvPr id="38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386CD0FA-0475-CE5B-9319-14A0A9D521CC}"/>
                </a:ext>
              </a:extLst>
            </p:cNvPr>
            <p:cNvSpPr txBox="1"/>
            <p:nvPr/>
          </p:nvSpPr>
          <p:spPr>
            <a:xfrm>
              <a:off x="1980063" y="4103314"/>
              <a:ext cx="80150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..\..\..\..\mdd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9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423079B3-B3B3-AF1E-5582-F0754C5FA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F49F4D-152A-0684-92D3-2B305F1D50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519" y="790023"/>
            <a:ext cx="1819281" cy="3935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A4125B-8971-AE53-2260-7EA7476D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9494" y="2216888"/>
            <a:ext cx="2067784" cy="3239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0FCA12-4C96-967C-ACD1-CF0B20A0CA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4239" y="2671750"/>
            <a:ext cx="2986202" cy="8147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93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72783</TotalTime>
  <Words>90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site</vt:lpstr>
      <vt:lpstr>2. org</vt:lpstr>
      <vt:lpstr>3. dev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1269</cp:revision>
  <dcterms:created xsi:type="dcterms:W3CDTF">2019-03-25T09:18:39Z</dcterms:created>
  <dcterms:modified xsi:type="dcterms:W3CDTF">2025-02-17T20:20:28Z</dcterms:modified>
</cp:coreProperties>
</file>