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399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skunk/_documentation/skunk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docker/docker.pptx" TargetMode="External"/><Relationship Id="rId13" Type="http://schemas.openxmlformats.org/officeDocument/2006/relationships/hyperlink" Target="file:///C:\Windows\explorer.exe%20F:\ides\AZ_vStudio2017" TargetMode="External"/><Relationship Id="rId3" Type="http://schemas.openxmlformats.org/officeDocument/2006/relationships/hyperlink" Target="python/python.pptx" TargetMode="External"/><Relationship Id="rId7" Type="http://schemas.openxmlformats.org/officeDocument/2006/relationships/hyperlink" Target="hackathon" TargetMode="External"/><Relationship Id="rId12" Type="http://schemas.openxmlformats.org/officeDocument/2006/relationships/hyperlink" Target="paradigms/paradigms.pptx" TargetMode="External"/><Relationship Id="rId17" Type="http://schemas.openxmlformats.org/officeDocument/2006/relationships/hyperlink" Target="git/process.pptx" TargetMode="External"/><Relationship Id="rId2" Type="http://schemas.openxmlformats.org/officeDocument/2006/relationships/image" Target="../media/image1.png"/><Relationship Id="rId16" Type="http://schemas.openxmlformats.org/officeDocument/2006/relationships/hyperlink" Target="_work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ugging" TargetMode="External"/><Relationship Id="rId11" Type="http://schemas.openxmlformats.org/officeDocument/2006/relationships/hyperlink" Target="memory/memory.pptx" TargetMode="External"/><Relationship Id="rId5" Type="http://schemas.openxmlformats.org/officeDocument/2006/relationships/hyperlink" Target="introduction" TargetMode="External"/><Relationship Id="rId15" Type="http://schemas.openxmlformats.org/officeDocument/2006/relationships/image" Target="../media/image2.png"/><Relationship Id="rId10" Type="http://schemas.openxmlformats.org/officeDocument/2006/relationships/hyperlink" Target="agile" TargetMode="External"/><Relationship Id="rId4" Type="http://schemas.openxmlformats.org/officeDocument/2006/relationships/hyperlink" Target="mlOps" TargetMode="External"/><Relationship Id="rId9" Type="http://schemas.openxmlformats.org/officeDocument/2006/relationships/hyperlink" Target="contasimple" TargetMode="External"/><Relationship Id="rId14" Type="http://schemas.openxmlformats.org/officeDocument/2006/relationships/hyperlink" Target="_resourc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2292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portfolio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086910" y="123804"/>
            <a:ext cx="1042720" cy="283293"/>
            <a:chOff x="5611636" y="5954426"/>
            <a:chExt cx="104272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5469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skunk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8719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F4C1F5-14EA-44A6-A7FB-E94031F8E484}"/>
              </a:ext>
            </a:extLst>
          </p:cNvPr>
          <p:cNvGrpSpPr/>
          <p:nvPr/>
        </p:nvGrpSpPr>
        <p:grpSpPr>
          <a:xfrm>
            <a:off x="236009" y="5056085"/>
            <a:ext cx="1122869" cy="283293"/>
            <a:chOff x="5611636" y="5954426"/>
            <a:chExt cx="1122870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B905421B-9B06-4F43-A14F-624964D96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E1BCD65E-1F58-4805-9CE3-56FD93875A5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9DA264-CFC8-DAF7-70E2-56E542BE370D}"/>
              </a:ext>
            </a:extLst>
          </p:cNvPr>
          <p:cNvGrpSpPr/>
          <p:nvPr/>
        </p:nvGrpSpPr>
        <p:grpSpPr>
          <a:xfrm>
            <a:off x="236009" y="4344385"/>
            <a:ext cx="1118061" cy="283293"/>
            <a:chOff x="5611636" y="5954426"/>
            <a:chExt cx="1118062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0DB15414-88B0-8F6F-0ECA-D4B329E0F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7017031-8404-6450-A096-91B358FA2290}"/>
                </a:ext>
              </a:extLst>
            </p:cNvPr>
            <p:cNvSpPr/>
            <p:nvPr/>
          </p:nvSpPr>
          <p:spPr>
            <a:xfrm>
              <a:off x="6107411" y="5954426"/>
              <a:ext cx="6222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file"/>
                </a:rPr>
                <a:t>ml Ops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7476411-0B86-B647-EB11-51F416BAA310}"/>
              </a:ext>
            </a:extLst>
          </p:cNvPr>
          <p:cNvGrpSpPr/>
          <p:nvPr/>
        </p:nvGrpSpPr>
        <p:grpSpPr>
          <a:xfrm>
            <a:off x="236009" y="3632681"/>
            <a:ext cx="1456294" cy="283293"/>
            <a:chOff x="5611636" y="5954426"/>
            <a:chExt cx="1456295" cy="283293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2B222A07-CC7D-53AD-273D-B88A15E23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8" name="Retângulo 5">
              <a:extLst>
                <a:ext uri="{FF2B5EF4-FFF2-40B4-BE49-F238E27FC236}">
                  <a16:creationId xmlns:a16="http://schemas.microsoft.com/office/drawing/2014/main" id="{33847D0E-D910-8C78-FBE2-D42E776B8658}"/>
                </a:ext>
              </a:extLst>
            </p:cNvPr>
            <p:cNvSpPr/>
            <p:nvPr/>
          </p:nvSpPr>
          <p:spPr>
            <a:xfrm>
              <a:off x="6107411" y="5954426"/>
              <a:ext cx="9605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file"/>
                </a:rPr>
                <a:t>introduction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9268F2-133E-9972-E850-FCE0F70C0210}"/>
              </a:ext>
            </a:extLst>
          </p:cNvPr>
          <p:cNvGrpSpPr/>
          <p:nvPr/>
        </p:nvGrpSpPr>
        <p:grpSpPr>
          <a:xfrm>
            <a:off x="236009" y="3276829"/>
            <a:ext cx="1172562" cy="283293"/>
            <a:chOff x="5611636" y="5954426"/>
            <a:chExt cx="1172563" cy="283293"/>
          </a:xfrm>
        </p:grpSpPr>
        <p:pic>
          <p:nvPicPr>
            <p:cNvPr id="40" name="Picture 39" descr="Icon&#10;&#10;Description automatically generated">
              <a:extLst>
                <a:ext uri="{FF2B5EF4-FFF2-40B4-BE49-F238E27FC236}">
                  <a16:creationId xmlns:a16="http://schemas.microsoft.com/office/drawing/2014/main" id="{1657FC98-42A7-37A9-F166-A4E2E69C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1" name="Retângulo 5">
              <a:extLst>
                <a:ext uri="{FF2B5EF4-FFF2-40B4-BE49-F238E27FC236}">
                  <a16:creationId xmlns:a16="http://schemas.microsoft.com/office/drawing/2014/main" id="{8FE437C0-5702-C11D-A66B-E29BC5859566}"/>
                </a:ext>
              </a:extLst>
            </p:cNvPr>
            <p:cNvSpPr/>
            <p:nvPr/>
          </p:nvSpPr>
          <p:spPr>
            <a:xfrm>
              <a:off x="6107411" y="5954426"/>
              <a:ext cx="6767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file"/>
                </a:rPr>
                <a:t>hugging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C1596B-36F6-D2EB-4595-C870017CC1E9}"/>
              </a:ext>
            </a:extLst>
          </p:cNvPr>
          <p:cNvGrpSpPr/>
          <p:nvPr/>
        </p:nvGrpSpPr>
        <p:grpSpPr>
          <a:xfrm>
            <a:off x="236009" y="2920977"/>
            <a:ext cx="1337672" cy="283293"/>
            <a:chOff x="5611636" y="5954426"/>
            <a:chExt cx="1337673" cy="283293"/>
          </a:xfrm>
        </p:grpSpPr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93576164-88E6-6105-D100-88856DD69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4" name="Retângulo 5">
              <a:extLst>
                <a:ext uri="{FF2B5EF4-FFF2-40B4-BE49-F238E27FC236}">
                  <a16:creationId xmlns:a16="http://schemas.microsoft.com/office/drawing/2014/main" id="{ABD5F184-7655-8DE0-266F-655BE75B9999}"/>
                </a:ext>
              </a:extLst>
            </p:cNvPr>
            <p:cNvSpPr/>
            <p:nvPr/>
          </p:nvSpPr>
          <p:spPr>
            <a:xfrm>
              <a:off x="6107411" y="5954426"/>
              <a:ext cx="8418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file"/>
                </a:rPr>
                <a:t>hackathon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06DE11-17D8-D5A5-21D7-BAE6DD1BDE28}"/>
              </a:ext>
            </a:extLst>
          </p:cNvPr>
          <p:cNvGrpSpPr/>
          <p:nvPr/>
        </p:nvGrpSpPr>
        <p:grpSpPr>
          <a:xfrm>
            <a:off x="236009" y="2209273"/>
            <a:ext cx="1108442" cy="283293"/>
            <a:chOff x="5611636" y="5954426"/>
            <a:chExt cx="1108443" cy="283293"/>
          </a:xfrm>
        </p:grpSpPr>
        <p:pic>
          <p:nvPicPr>
            <p:cNvPr id="46" name="Picture 45" descr="Icon&#10;&#10;Description automatically generated">
              <a:extLst>
                <a:ext uri="{FF2B5EF4-FFF2-40B4-BE49-F238E27FC236}">
                  <a16:creationId xmlns:a16="http://schemas.microsoft.com/office/drawing/2014/main" id="{8F9221EC-D858-F938-E3B3-9FD466A3E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7" name="Retângulo 5">
              <a:extLst>
                <a:ext uri="{FF2B5EF4-FFF2-40B4-BE49-F238E27FC236}">
                  <a16:creationId xmlns:a16="http://schemas.microsoft.com/office/drawing/2014/main" id="{49441F17-6E87-EE64-CDF3-099A177C7379}"/>
                </a:ext>
              </a:extLst>
            </p:cNvPr>
            <p:cNvSpPr/>
            <p:nvPr/>
          </p:nvSpPr>
          <p:spPr>
            <a:xfrm>
              <a:off x="6107411" y="5954426"/>
              <a:ext cx="612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D8082E-C453-3F46-A439-8291919105DF}"/>
              </a:ext>
            </a:extLst>
          </p:cNvPr>
          <p:cNvGrpSpPr/>
          <p:nvPr/>
        </p:nvGrpSpPr>
        <p:grpSpPr>
          <a:xfrm>
            <a:off x="236009" y="1853421"/>
            <a:ext cx="1461104" cy="283293"/>
            <a:chOff x="5611636" y="5954426"/>
            <a:chExt cx="1461105" cy="283293"/>
          </a:xfrm>
        </p:grpSpPr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6107C76C-0352-FC1A-20BB-6E00F169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0" name="Retângulo 5">
              <a:extLst>
                <a:ext uri="{FF2B5EF4-FFF2-40B4-BE49-F238E27FC236}">
                  <a16:creationId xmlns:a16="http://schemas.microsoft.com/office/drawing/2014/main" id="{ACD089B5-4480-0CF8-C37F-F335EABB2DFA}"/>
                </a:ext>
              </a:extLst>
            </p:cNvPr>
            <p:cNvSpPr/>
            <p:nvPr/>
          </p:nvSpPr>
          <p:spPr>
            <a:xfrm>
              <a:off x="6107411" y="5954426"/>
              <a:ext cx="9653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file"/>
                </a:rPr>
                <a:t>Contasimple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8273B9-CCE8-C273-24F2-BE4853D5136D}"/>
              </a:ext>
            </a:extLst>
          </p:cNvPr>
          <p:cNvGrpSpPr/>
          <p:nvPr/>
        </p:nvGrpSpPr>
        <p:grpSpPr>
          <a:xfrm>
            <a:off x="236009" y="1497569"/>
            <a:ext cx="973790" cy="283293"/>
            <a:chOff x="5611636" y="5954426"/>
            <a:chExt cx="973791" cy="283293"/>
          </a:xfrm>
        </p:grpSpPr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E780A25F-6E21-BE97-5D4E-4FD6605A7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DD5D0297-6772-E253-DA95-BE7CE0085FF3}"/>
                </a:ext>
              </a:extLst>
            </p:cNvPr>
            <p:cNvSpPr/>
            <p:nvPr/>
          </p:nvSpPr>
          <p:spPr>
            <a:xfrm>
              <a:off x="6107411" y="5954426"/>
              <a:ext cx="4780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file"/>
                </a:rPr>
                <a:t>agile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0FD9E3-9EBC-8A32-F3E1-9A418B1D0DD9}"/>
              </a:ext>
            </a:extLst>
          </p:cNvPr>
          <p:cNvGrpSpPr/>
          <p:nvPr/>
        </p:nvGrpSpPr>
        <p:grpSpPr>
          <a:xfrm>
            <a:off x="236009" y="3988533"/>
            <a:ext cx="1207829" cy="283293"/>
            <a:chOff x="5611636" y="5954426"/>
            <a:chExt cx="1207830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8445E0D3-9AED-CFF4-D15F-07C471CA5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2C285B6A-EA8B-FB5D-2A1E-306B5B2E84D2}"/>
                </a:ext>
              </a:extLst>
            </p:cNvPr>
            <p:cNvSpPr/>
            <p:nvPr/>
          </p:nvSpPr>
          <p:spPr>
            <a:xfrm>
              <a:off x="6107411" y="5954426"/>
              <a:ext cx="7120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memory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969DF3-E94E-DD1C-D083-494BCD1B8CA7}"/>
              </a:ext>
            </a:extLst>
          </p:cNvPr>
          <p:cNvGrpSpPr/>
          <p:nvPr/>
        </p:nvGrpSpPr>
        <p:grpSpPr>
          <a:xfrm>
            <a:off x="236009" y="4700237"/>
            <a:ext cx="1332864" cy="283293"/>
            <a:chOff x="5611636" y="5954426"/>
            <a:chExt cx="1332865" cy="283293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DD78A2-452A-F5D3-A818-76BB99795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3AFC4B65-2421-A08E-2706-1EB278E68FB4}"/>
                </a:ext>
              </a:extLst>
            </p:cNvPr>
            <p:cNvSpPr/>
            <p:nvPr/>
          </p:nvSpPr>
          <p:spPr>
            <a:xfrm>
              <a:off x="6107411" y="5954426"/>
              <a:ext cx="8370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 action="ppaction://hlinkpres?slideindex=1&amp;slidetitle="/>
                </a:rPr>
                <a:t>paradigms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6FF4F3-72EB-F711-80BE-40E5A5666BF2}"/>
              </a:ext>
            </a:extLst>
          </p:cNvPr>
          <p:cNvGrpSpPr/>
          <p:nvPr/>
        </p:nvGrpSpPr>
        <p:grpSpPr>
          <a:xfrm>
            <a:off x="236009" y="753127"/>
            <a:ext cx="1010348" cy="299662"/>
            <a:chOff x="1643297" y="4045816"/>
            <a:chExt cx="1010348" cy="299662"/>
          </a:xfrm>
        </p:grpSpPr>
        <p:sp>
          <p:nvSpPr>
            <p:cNvPr id="18" name="CaixaDeTexto 17">
              <a:hlinkClick r:id="rId13" action="ppaction://program"/>
              <a:extLst>
                <a:ext uri="{FF2B5EF4-FFF2-40B4-BE49-F238E27FC236}">
                  <a16:creationId xmlns:a16="http://schemas.microsoft.com/office/drawing/2014/main" id="{5FF1A665-7E20-0041-8FFD-FEC5712D50AD}"/>
                </a:ext>
              </a:extLst>
            </p:cNvPr>
            <p:cNvSpPr txBox="1"/>
            <p:nvPr/>
          </p:nvSpPr>
          <p:spPr>
            <a:xfrm>
              <a:off x="1980063" y="4103314"/>
              <a:ext cx="67358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4" action="ppaction://hlinkfile"/>
                </a:rPr>
                <a:t>_resources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9" name="Imagem 18">
              <a:hlinkClick r:id="rId13" action="ppaction://program"/>
              <a:extLst>
                <a:ext uri="{FF2B5EF4-FFF2-40B4-BE49-F238E27FC236}">
                  <a16:creationId xmlns:a16="http://schemas.microsoft.com/office/drawing/2014/main" id="{82E168AE-7EAA-18A9-1D62-E84B5C6DF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539206-59F0-5B6C-F45A-6D1AC48679B3}"/>
              </a:ext>
            </a:extLst>
          </p:cNvPr>
          <p:cNvGrpSpPr/>
          <p:nvPr/>
        </p:nvGrpSpPr>
        <p:grpSpPr>
          <a:xfrm>
            <a:off x="236009" y="1125348"/>
            <a:ext cx="796957" cy="299662"/>
            <a:chOff x="1643297" y="4045816"/>
            <a:chExt cx="796957" cy="299662"/>
          </a:xfrm>
        </p:grpSpPr>
        <p:sp>
          <p:nvSpPr>
            <p:cNvPr id="21" name="CaixaDeTexto 17">
              <a:hlinkClick r:id="rId13" action="ppaction://program"/>
              <a:extLst>
                <a:ext uri="{FF2B5EF4-FFF2-40B4-BE49-F238E27FC236}">
                  <a16:creationId xmlns:a16="http://schemas.microsoft.com/office/drawing/2014/main" id="{E68C3CF3-D74C-CFCF-4C13-4D4D3B77BAD5}"/>
                </a:ext>
              </a:extLst>
            </p:cNvPr>
            <p:cNvSpPr txBox="1"/>
            <p:nvPr/>
          </p:nvSpPr>
          <p:spPr>
            <a:xfrm>
              <a:off x="1980063" y="4103314"/>
              <a:ext cx="46019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4" action="ppaction://hlinkfile"/>
                </a:rPr>
                <a:t>_</a:t>
              </a: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6" action="ppaction://hlinkfile"/>
                </a:rPr>
                <a:t>_work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22" name="Imagem 18">
              <a:hlinkClick r:id="rId13" action="ppaction://program"/>
              <a:extLst>
                <a:ext uri="{FF2B5EF4-FFF2-40B4-BE49-F238E27FC236}">
                  <a16:creationId xmlns:a16="http://schemas.microsoft.com/office/drawing/2014/main" id="{4CF8228A-C3A4-9325-1BCC-9FB58534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2C1CBC-A835-E80D-F592-0D948CE38373}"/>
              </a:ext>
            </a:extLst>
          </p:cNvPr>
          <p:cNvGrpSpPr/>
          <p:nvPr/>
        </p:nvGrpSpPr>
        <p:grpSpPr>
          <a:xfrm>
            <a:off x="236009" y="2565125"/>
            <a:ext cx="839138" cy="283293"/>
            <a:chOff x="5611636" y="5954426"/>
            <a:chExt cx="839139" cy="283293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BEFBB081-A62D-3EFC-C497-E2E7109D8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719E8FD8-FF71-F14B-4FC9-16E96BEC2341}"/>
                </a:ext>
              </a:extLst>
            </p:cNvPr>
            <p:cNvSpPr/>
            <p:nvPr/>
          </p:nvSpPr>
          <p:spPr>
            <a:xfrm>
              <a:off x="6107411" y="5954426"/>
              <a:ext cx="3433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 action="ppaction://hlinkpres?slideindex=1&amp;slidetitle="/>
                </a:rPr>
                <a:t>git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63980</TotalTime>
  <Words>76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portfolio</vt:lpstr>
      <vt:lpstr>2. index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1210</cp:revision>
  <dcterms:created xsi:type="dcterms:W3CDTF">2019-03-25T09:18:39Z</dcterms:created>
  <dcterms:modified xsi:type="dcterms:W3CDTF">2024-05-26T21:07:31Z</dcterms:modified>
</cp:coreProperties>
</file>