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91" r:id="rId3"/>
    <p:sldId id="392" r:id="rId4"/>
    <p:sldId id="393" r:id="rId5"/>
    <p:sldId id="394" r:id="rId6"/>
    <p:sldId id="395" r:id="rId7"/>
    <p:sldId id="396" r:id="rId8"/>
    <p:sldId id="397" r:id="rId9"/>
    <p:sldId id="37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language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python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project-structure/python-modul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project-structure/python-modules#:~:text=Importing%20specific%20parts%20of%20a%20Python%20modul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project-structure/python-modules#:~:text=of%20your%20namespace.-,Import%20aliases,-Sometimes%20Python%20modul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project-structure/python-modules#:~:text=seaborn%20as%20sns-,Valid%20Python%20module%20names,-There%20are%20som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thon.land/project-structure/python-modules#:~:text=The%20If%20__name__%20%3D%3D%20%27__main__%27%20check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project-structure/python-packag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11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7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4.svg"/><Relationship Id="rId1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7518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structure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A01C8D-8676-492B-AD1A-A242C7E0E7E2}"/>
              </a:ext>
            </a:extLst>
          </p:cNvPr>
          <p:cNvGrpSpPr/>
          <p:nvPr/>
        </p:nvGrpSpPr>
        <p:grpSpPr>
          <a:xfrm>
            <a:off x="10622267" y="123804"/>
            <a:ext cx="1244698" cy="283293"/>
            <a:chOff x="5611636" y="5954426"/>
            <a:chExt cx="1244699" cy="283293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9E65256-27CE-4574-9E93-6FF573EE8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D5D51D82-4DA5-4BD3-887B-AEE991DFFA5D}"/>
                </a:ext>
              </a:extLst>
            </p:cNvPr>
            <p:cNvSpPr/>
            <p:nvPr/>
          </p:nvSpPr>
          <p:spPr>
            <a:xfrm>
              <a:off x="6107411" y="5954426"/>
              <a:ext cx="7489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language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7CBF65-9760-47C0-8FB4-3CB34FA18B02}"/>
              </a:ext>
            </a:extLst>
          </p:cNvPr>
          <p:cNvGrpSpPr/>
          <p:nvPr/>
        </p:nvGrpSpPr>
        <p:grpSpPr>
          <a:xfrm>
            <a:off x="10622267" y="477455"/>
            <a:ext cx="1122870" cy="283293"/>
            <a:chOff x="5611636" y="5954426"/>
            <a:chExt cx="1122871" cy="283293"/>
          </a:xfrm>
        </p:grpSpPr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E6116C8F-AF8E-41E4-9E21-EA3D7DEDA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7E08C557-B427-4683-A5D0-6C50B472BFFF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58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AB62E3-9907-41C9-B6A6-6A4A7EC66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2"/>
            <a:ext cx="7576641" cy="89903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1959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modules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7513112" y="1707330"/>
            <a:ext cx="1175127" cy="246221"/>
            <a:chOff x="5881666" y="1565584"/>
            <a:chExt cx="1175127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104067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python-modules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E1B9825-1A1B-4162-9140-7CC086174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715" y="2460507"/>
            <a:ext cx="6246653" cy="110050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3" name="Arrow: Right 5">
            <a:extLst>
              <a:ext uri="{FF2B5EF4-FFF2-40B4-BE49-F238E27FC236}">
                <a16:creationId xmlns:a16="http://schemas.microsoft.com/office/drawing/2014/main" id="{A422A3F9-4324-48B1-B401-2A94FF0BCB01}"/>
              </a:ext>
            </a:extLst>
          </p:cNvPr>
          <p:cNvSpPr/>
          <p:nvPr/>
        </p:nvSpPr>
        <p:spPr>
          <a:xfrm>
            <a:off x="307098" y="2557027"/>
            <a:ext cx="90261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import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5338C3-D8FA-4FF7-B04B-C67824C62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350" y="3927293"/>
            <a:ext cx="4426090" cy="249394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743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B264EB-DDFA-4F73-9BEB-21CB1231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92810"/>
            <a:ext cx="5534717" cy="476471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6348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import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5943392" y="5734083"/>
            <a:ext cx="673387" cy="246221"/>
            <a:chOff x="5881666" y="1565584"/>
            <a:chExt cx="673387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5389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import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249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73CC58-F46D-4CB6-8962-13FA97AD5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93045"/>
            <a:ext cx="6655142" cy="271158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4264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 aliases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6725712" y="3732563"/>
            <a:ext cx="1048490" cy="246221"/>
            <a:chOff x="5881666" y="1565584"/>
            <a:chExt cx="1048490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9140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Import aliases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819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EC8266-11F1-43FF-A8B6-F4913F03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2"/>
            <a:ext cx="6631695" cy="43189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4745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2.3 names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7045752" y="5182818"/>
            <a:ext cx="663769" cy="246221"/>
            <a:chOff x="5881666" y="1565584"/>
            <a:chExt cx="663769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5293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names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36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7753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2.4 main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5018832" y="3441782"/>
            <a:ext cx="2279596" cy="246221"/>
            <a:chOff x="5881666" y="1565584"/>
            <a:chExt cx="2279596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21451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The If __name__ == '__main__' check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6F68BCB-1D4A-4AB6-AD3E-E92984345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80" y="740052"/>
            <a:ext cx="6068272" cy="255305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02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8A2543-9F6F-4943-B36A-D3A9FF14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97" y="707612"/>
            <a:ext cx="6297463" cy="124593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7044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packages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6096000" y="2044916"/>
            <a:ext cx="1203981" cy="246221"/>
            <a:chOff x="5881666" y="1565584"/>
            <a:chExt cx="1203981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10695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python-packages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10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63971</TotalTime>
  <Words>95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Tema do Office</vt:lpstr>
      <vt:lpstr>Office Theme</vt:lpstr>
      <vt:lpstr>1. structure</vt:lpstr>
      <vt:lpstr>2. modules</vt:lpstr>
      <vt:lpstr>2.1 import</vt:lpstr>
      <vt:lpstr>2.2 aliases</vt:lpstr>
      <vt:lpstr>2.3 names</vt:lpstr>
      <vt:lpstr>2.4 main</vt:lpstr>
      <vt:lpstr>3. packages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1210</cp:revision>
  <dcterms:created xsi:type="dcterms:W3CDTF">2019-03-25T09:18:39Z</dcterms:created>
  <dcterms:modified xsi:type="dcterms:W3CDTF">2024-01-25T03:25:33Z</dcterms:modified>
</cp:coreProperties>
</file>