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91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python.pptx" TargetMode="External"/><Relationship Id="rId5" Type="http://schemas.openxmlformats.org/officeDocument/2006/relationships/hyperlink" Target="../language.pptx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2518BB-036D-4DA1-BAAA-C0C587FAD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16" y="1991190"/>
            <a:ext cx="4127382" cy="9230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0B86FF-8172-4EFA-BB14-194CFA85E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90" y="693297"/>
            <a:ext cx="1632719" cy="92722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33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functions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44698" cy="283293"/>
            <a:chOff x="5611636" y="5954426"/>
            <a:chExt cx="1244699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CBF65-9760-47C0-8FB4-3CB34FA18B02}"/>
              </a:ext>
            </a:extLst>
          </p:cNvPr>
          <p:cNvGrpSpPr/>
          <p:nvPr/>
        </p:nvGrpSpPr>
        <p:grpSpPr>
          <a:xfrm>
            <a:off x="10622267" y="477455"/>
            <a:ext cx="1122870" cy="283293"/>
            <a:chOff x="5611636" y="5954426"/>
            <a:chExt cx="112287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E6116C8F-AF8E-41E4-9E21-EA3D7DED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E08C557-B427-4683-A5D0-6C50B472BFFF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9F80BFE-85FA-4B77-BB85-14C82DF55DB2}"/>
              </a:ext>
            </a:extLst>
          </p:cNvPr>
          <p:cNvSpPr/>
          <p:nvPr/>
        </p:nvSpPr>
        <p:spPr>
          <a:xfrm>
            <a:off x="274379" y="76691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C2339BED-2DC7-45E2-9F29-244CB96E6F3C}"/>
              </a:ext>
            </a:extLst>
          </p:cNvPr>
          <p:cNvSpPr/>
          <p:nvPr/>
        </p:nvSpPr>
        <p:spPr>
          <a:xfrm>
            <a:off x="313567" y="1991190"/>
            <a:ext cx="134664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parameters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DF2464-43D1-41BE-9EFF-AA0B88C86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296" y="5223615"/>
            <a:ext cx="1964642" cy="94108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Arrow: Right 5">
            <a:extLst>
              <a:ext uri="{FF2B5EF4-FFF2-40B4-BE49-F238E27FC236}">
                <a16:creationId xmlns:a16="http://schemas.microsoft.com/office/drawing/2014/main" id="{0FB4B23B-35F1-4257-A7D6-E322D8B1FEC5}"/>
              </a:ext>
            </a:extLst>
          </p:cNvPr>
          <p:cNvSpPr/>
          <p:nvPr/>
        </p:nvSpPr>
        <p:spPr>
          <a:xfrm>
            <a:off x="352754" y="5223615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return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5E28DCE-E88E-4646-A7E4-C975720E4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263" y="1935480"/>
            <a:ext cx="3291655" cy="143662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Arrow: Right 5">
            <a:extLst>
              <a:ext uri="{FF2B5EF4-FFF2-40B4-BE49-F238E27FC236}">
                <a16:creationId xmlns:a16="http://schemas.microsoft.com/office/drawing/2014/main" id="{9A9DAFD0-01A8-43A6-AB23-0ADC2BC8B618}"/>
              </a:ext>
            </a:extLst>
          </p:cNvPr>
          <p:cNvSpPr/>
          <p:nvPr/>
        </p:nvSpPr>
        <p:spPr>
          <a:xfrm>
            <a:off x="5664729" y="1991190"/>
            <a:ext cx="147969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default value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3610DE-E2DF-484A-81CB-2EE5598CA4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4427" y="3657528"/>
            <a:ext cx="3754420" cy="16003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7" name="Arrow: Right 5">
            <a:extLst>
              <a:ext uri="{FF2B5EF4-FFF2-40B4-BE49-F238E27FC236}">
                <a16:creationId xmlns:a16="http://schemas.microsoft.com/office/drawing/2014/main" id="{C08B30E9-3785-4C8D-8241-2E5A6C4C35CD}"/>
              </a:ext>
            </a:extLst>
          </p:cNvPr>
          <p:cNvSpPr/>
          <p:nvPr/>
        </p:nvSpPr>
        <p:spPr>
          <a:xfrm>
            <a:off x="6281885" y="3580244"/>
            <a:ext cx="9186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named</a:t>
            </a:r>
          </a:p>
        </p:txBody>
      </p:sp>
    </p:spTree>
    <p:extLst>
      <p:ext uri="{BB962C8B-B14F-4D97-AF65-F5344CB8AC3E}">
        <p14:creationId xmlns:p14="http://schemas.microsoft.com/office/powerpoint/2010/main" val="364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4379" y="76691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63987</TotalTime>
  <Words>64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Office Theme</vt:lpstr>
      <vt:lpstr>1. functions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1217</cp:revision>
  <dcterms:created xsi:type="dcterms:W3CDTF">2019-03-25T09:18:39Z</dcterms:created>
  <dcterms:modified xsi:type="dcterms:W3CDTF">2024-01-25T01:08:53Z</dcterms:modified>
</cp:coreProperties>
</file>