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91" r:id="rId3"/>
    <p:sldId id="377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docs.python.org/3/library/array.html" TargetMode="External"/><Relationship Id="rId7" Type="http://schemas.openxmlformats.org/officeDocument/2006/relationships/hyperlink" Target="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../language.pptx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9.svg"/><Relationship Id="rId1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6D7875-D98A-4B87-961F-74789BB61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63941"/>
            <a:ext cx="2853138" cy="61921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5157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arrays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3327192" y="1530847"/>
            <a:ext cx="588427" cy="246221"/>
            <a:chOff x="5881666" y="1565584"/>
            <a:chExt cx="588427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45397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array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A01C8D-8676-492B-AD1A-A242C7E0E7E2}"/>
              </a:ext>
            </a:extLst>
          </p:cNvPr>
          <p:cNvGrpSpPr/>
          <p:nvPr/>
        </p:nvGrpSpPr>
        <p:grpSpPr>
          <a:xfrm>
            <a:off x="10622267" y="123804"/>
            <a:ext cx="1244698" cy="283293"/>
            <a:chOff x="5611636" y="5954426"/>
            <a:chExt cx="1244699" cy="283293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9E65256-27CE-4574-9E93-6FF573EE8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D5D51D82-4DA5-4BD3-887B-AEE991DFFA5D}"/>
                </a:ext>
              </a:extLst>
            </p:cNvPr>
            <p:cNvSpPr/>
            <p:nvPr/>
          </p:nvSpPr>
          <p:spPr>
            <a:xfrm>
              <a:off x="6107411" y="5954426"/>
              <a:ext cx="7489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language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7CBF65-9760-47C0-8FB4-3CB34FA18B02}"/>
              </a:ext>
            </a:extLst>
          </p:cNvPr>
          <p:cNvGrpSpPr/>
          <p:nvPr/>
        </p:nvGrpSpPr>
        <p:grpSpPr>
          <a:xfrm>
            <a:off x="10622267" y="477455"/>
            <a:ext cx="1122870" cy="283293"/>
            <a:chOff x="5611636" y="5954426"/>
            <a:chExt cx="1122871" cy="283293"/>
          </a:xfrm>
        </p:grpSpPr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E6116C8F-AF8E-41E4-9E21-EA3D7DEDA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7E08C557-B427-4683-A5D0-6C50B472BFFF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8D5A4461-43CA-45E9-87D5-EEE10DE520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552" y="2018611"/>
            <a:ext cx="7345680" cy="89761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F2530B0-4678-4BB6-BA5B-02C4AD8FA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387" y="3293930"/>
            <a:ext cx="3620693" cy="260902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35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63955</TotalTime>
  <Words>60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do Office</vt:lpstr>
      <vt:lpstr>Office Theme</vt:lpstr>
      <vt:lpstr>1. arrays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1205</cp:revision>
  <dcterms:created xsi:type="dcterms:W3CDTF">2019-03-25T09:18:39Z</dcterms:created>
  <dcterms:modified xsi:type="dcterms:W3CDTF">2024-01-25T00:42:11Z</dcterms:modified>
</cp:coreProperties>
</file>