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259" r:id="rId3"/>
    <p:sldId id="412" r:id="rId4"/>
    <p:sldId id="413" r:id="rId5"/>
    <p:sldId id="377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02" d="100"/>
          <a:sy n="102" d="100"/>
        </p:scale>
        <p:origin x="63" y="2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05/03/2025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grafana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k6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grafana/k6-learn/blob/main/Modules/III-k6-Intermediate/01-How-to-debug-k6-load-testing-scripts.md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notes.nicolevanderhoeven.com/Debugging+in+k6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k6.io/blog/k6-load-testing-debugging-using-a-web-proxy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11.sv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7.png"/><Relationship Id="rId17" Type="http://schemas.openxmlformats.org/officeDocument/2006/relationships/image" Target="../media/image10.png"/><Relationship Id="rId2" Type="http://schemas.openxmlformats.org/officeDocument/2006/relationships/image" Target="../media/image4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9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svg"/><Relationship Id="rId1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72327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debug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274BBD-84DB-B4DB-4316-4E3135E46710}"/>
              </a:ext>
            </a:extLst>
          </p:cNvPr>
          <p:cNvGrpSpPr/>
          <p:nvPr/>
        </p:nvGrpSpPr>
        <p:grpSpPr>
          <a:xfrm>
            <a:off x="10578504" y="115237"/>
            <a:ext cx="1153327" cy="283293"/>
            <a:chOff x="5611636" y="5954426"/>
            <a:chExt cx="1153328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6D47F83F-C15D-1C43-C9E6-096034190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B183CE4-067F-3611-7ADB-81F5C1C764F6}"/>
                </a:ext>
              </a:extLst>
            </p:cNvPr>
            <p:cNvSpPr/>
            <p:nvPr/>
          </p:nvSpPr>
          <p:spPr>
            <a:xfrm>
              <a:off x="6107411" y="5954426"/>
              <a:ext cx="6575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grafana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6695C58-B5E1-4FA5-D4B3-61E52CB0447D}"/>
              </a:ext>
            </a:extLst>
          </p:cNvPr>
          <p:cNvGrpSpPr/>
          <p:nvPr/>
        </p:nvGrpSpPr>
        <p:grpSpPr>
          <a:xfrm>
            <a:off x="10578502" y="392236"/>
            <a:ext cx="829520" cy="283293"/>
            <a:chOff x="5611636" y="5954426"/>
            <a:chExt cx="829521" cy="283293"/>
          </a:xfrm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1C6B3B2F-B01D-C9C0-F4F8-80044A3427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6D177C28-88A6-0652-1B97-25D684BC816A}"/>
                </a:ext>
              </a:extLst>
            </p:cNvPr>
            <p:cNvSpPr/>
            <p:nvPr/>
          </p:nvSpPr>
          <p:spPr>
            <a:xfrm>
              <a:off x="6107411" y="5954426"/>
              <a:ext cx="3337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k6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C0611E-A6B2-5411-C754-0A515055A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59D5A20-C1DB-5D4E-B837-9778672FCC2E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3FB8F-FF73-CEAD-F3CA-A369AA30E8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72648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debug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6EA31FCB-5FE8-0832-4D90-910CD7A8DD60}"/>
              </a:ext>
            </a:extLst>
          </p:cNvPr>
          <p:cNvSpPr/>
          <p:nvPr/>
        </p:nvSpPr>
        <p:spPr>
          <a:xfrm>
            <a:off x="878035" y="677036"/>
            <a:ext cx="1566702" cy="1365365"/>
          </a:xfrm>
          <a:prstGeom prst="wedgeRectCallout">
            <a:avLst>
              <a:gd name="adj1" fmla="val -59856"/>
              <a:gd name="adj2" fmla="val -2649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no: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debug;</a:t>
            </a:r>
          </a:p>
          <a:p>
            <a:pPr marL="685776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node.js</a:t>
            </a:r>
          </a:p>
          <a:p>
            <a:pPr marL="228576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use:</a:t>
            </a:r>
          </a:p>
          <a:p>
            <a:pPr marL="685776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profile</a:t>
            </a:r>
          </a:p>
          <a:p>
            <a:pPr marL="685776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DEBUG https</a:t>
            </a:r>
          </a:p>
          <a:p>
            <a:pPr defTabSz="914369"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6E14F4-5A24-00B0-35CB-D66A467158EC}"/>
              </a:ext>
            </a:extLst>
          </p:cNvPr>
          <p:cNvGrpSpPr/>
          <p:nvPr/>
        </p:nvGrpSpPr>
        <p:grpSpPr>
          <a:xfrm>
            <a:off x="261617" y="323583"/>
            <a:ext cx="1247665" cy="289586"/>
            <a:chOff x="5881666" y="1590687"/>
            <a:chExt cx="1247665" cy="289586"/>
          </a:xfrm>
        </p:grpSpPr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E5014F9F-3013-EDA4-3269-067329BF1EA8}"/>
                </a:ext>
              </a:extLst>
            </p:cNvPr>
            <p:cNvSpPr/>
            <p:nvPr/>
          </p:nvSpPr>
          <p:spPr>
            <a:xfrm>
              <a:off x="6081095" y="1603274"/>
              <a:ext cx="10482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how to debug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7DD7E62E-32ED-905A-0C1A-7BA97D5ED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9F9B2AD-750C-FDE1-CC26-1B5321E863B1}"/>
              </a:ext>
            </a:extLst>
          </p:cNvPr>
          <p:cNvGrpSpPr/>
          <p:nvPr/>
        </p:nvGrpSpPr>
        <p:grpSpPr>
          <a:xfrm>
            <a:off x="190444" y="2726814"/>
            <a:ext cx="1466122" cy="289586"/>
            <a:chOff x="5881666" y="1590687"/>
            <a:chExt cx="1466122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D01C2399-7C0E-8D85-D4E0-A5BFB2815B7E}"/>
                </a:ext>
              </a:extLst>
            </p:cNvPr>
            <p:cNvSpPr/>
            <p:nvPr/>
          </p:nvSpPr>
          <p:spPr>
            <a:xfrm>
              <a:off x="6081095" y="1603274"/>
              <a:ext cx="12666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Debugging+in+k6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51776379-37AF-C3C7-3028-4F7D075A8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8187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02EEF6-C4D7-4D50-55E2-0A76F7B4A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655C847-9A88-BBBD-2E5B-6B4CC6B99A7F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0340E-0064-F68A-3F28-ED681FC41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105240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web proxy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6842463-53C6-E3F7-10C4-083A340331B8}"/>
              </a:ext>
            </a:extLst>
          </p:cNvPr>
          <p:cNvGrpSpPr/>
          <p:nvPr/>
        </p:nvGrpSpPr>
        <p:grpSpPr>
          <a:xfrm>
            <a:off x="190444" y="250151"/>
            <a:ext cx="3287134" cy="289586"/>
            <a:chOff x="5881666" y="1590687"/>
            <a:chExt cx="3287134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AD468E99-BF94-274B-6C7A-D0A32331F829}"/>
                </a:ext>
              </a:extLst>
            </p:cNvPr>
            <p:cNvSpPr/>
            <p:nvPr/>
          </p:nvSpPr>
          <p:spPr>
            <a:xfrm>
              <a:off x="6081095" y="1603274"/>
              <a:ext cx="308770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/k6-load-testing-debugging-using-a-web-proxy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CC4DD7AB-0EDB-7DE1-100C-834BC56BD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AE158B4E-64E7-309B-B3FA-98EF80B57C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330" y="716382"/>
            <a:ext cx="6442203" cy="10813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0" name="Explosion: 14 Points 9">
            <a:extLst>
              <a:ext uri="{FF2B5EF4-FFF2-40B4-BE49-F238E27FC236}">
                <a16:creationId xmlns:a16="http://schemas.microsoft.com/office/drawing/2014/main" id="{C939AD66-3DEE-8D66-A5F4-FDB98ED999CB}"/>
              </a:ext>
            </a:extLst>
          </p:cNvPr>
          <p:cNvSpPr/>
          <p:nvPr/>
        </p:nvSpPr>
        <p:spPr>
          <a:xfrm>
            <a:off x="3822629" y="2679047"/>
            <a:ext cx="2367876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be done</a:t>
            </a:r>
          </a:p>
        </p:txBody>
      </p:sp>
    </p:spTree>
    <p:extLst>
      <p:ext uri="{BB962C8B-B14F-4D97-AF65-F5344CB8AC3E}">
        <p14:creationId xmlns:p14="http://schemas.microsoft.com/office/powerpoint/2010/main" val="3487054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404372" y="6044547"/>
            <a:ext cx="1474318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304221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7396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41784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F93F9-6ED0-2481-EDE7-00B59708324C}"/>
              </a:ext>
            </a:extLst>
          </p:cNvPr>
          <p:cNvSpPr txBox="1"/>
          <p:nvPr/>
        </p:nvSpPr>
        <p:spPr>
          <a:xfrm>
            <a:off x="2542030" y="4640408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EC1F459D-B53A-CF7C-7F35-212EBD4FE3E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37702" y="5082114"/>
            <a:ext cx="313996" cy="313996"/>
          </a:xfrm>
          <a:prstGeom prst="rect">
            <a:avLst/>
          </a:prstGeom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96855</TotalTime>
  <Words>91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debug</vt:lpstr>
      <vt:lpstr>2. debug</vt:lpstr>
      <vt:lpstr>3. web proxy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1219</cp:revision>
  <dcterms:created xsi:type="dcterms:W3CDTF">2019-03-25T09:18:39Z</dcterms:created>
  <dcterms:modified xsi:type="dcterms:W3CDTF">2025-03-06T11:07:06Z</dcterms:modified>
</cp:coreProperties>
</file>