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402" r:id="rId4"/>
    <p:sldId id="410" r:id="rId5"/>
    <p:sldId id="411" r:id="rId6"/>
    <p:sldId id="412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k6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fana.com/docs/k6/latest/examples/error-handler/#error-handle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rafana.com/docs/k6/latest/javascript-api/k6/fail/" TargetMode="External"/><Relationship Id="rId5" Type="http://schemas.openxmlformats.org/officeDocument/2006/relationships/hyperlink" Target="https://grafana.com/docs/k6/latest/javascript-api/error-codes/" TargetMode="External"/><Relationship Id="rId4" Type="http://schemas.openxmlformats.org/officeDocument/2006/relationships/hyperlink" Target="https://grafana.com/docs/k6/latest/javascript-api/jslib/k6chaijs/error-handl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k6/latest/using-k6/k6-options/reference/#thro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89" y="-317293"/>
            <a:ext cx="70282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errors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B34923-F1C8-6F1E-D4C5-17D718F7E1EB}"/>
              </a:ext>
            </a:extLst>
          </p:cNvPr>
          <p:cNvGrpSpPr/>
          <p:nvPr/>
        </p:nvGrpSpPr>
        <p:grpSpPr>
          <a:xfrm>
            <a:off x="10578502" y="411116"/>
            <a:ext cx="829520" cy="283293"/>
            <a:chOff x="5611636" y="5954426"/>
            <a:chExt cx="82952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F8CA58A-05FA-371A-F7FB-C42191EAC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51C729F2-A004-6F8D-D2A0-393901206E7D}"/>
                </a:ext>
              </a:extLst>
            </p:cNvPr>
            <p:cNvSpPr/>
            <p:nvPr/>
          </p:nvSpPr>
          <p:spPr>
            <a:xfrm>
              <a:off x="6107411" y="5954426"/>
              <a:ext cx="333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677DB-922B-CF78-7D40-A75B7A05F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A53A2-B7D9-C2F4-624E-E443AED77241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B365A-6B91-C661-AB7E-087894796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813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A74DA6-B701-6D72-6BC5-559DFE531507}"/>
              </a:ext>
            </a:extLst>
          </p:cNvPr>
          <p:cNvGrpSpPr/>
          <p:nvPr/>
        </p:nvGrpSpPr>
        <p:grpSpPr>
          <a:xfrm>
            <a:off x="203550" y="1480700"/>
            <a:ext cx="978810" cy="289586"/>
            <a:chOff x="5881666" y="1590687"/>
            <a:chExt cx="978810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23EFE706-A77F-D7AD-3890-2CCD895BFF37}"/>
                </a:ext>
              </a:extLst>
            </p:cNvPr>
            <p:cNvSpPr/>
            <p:nvPr/>
          </p:nvSpPr>
          <p:spPr>
            <a:xfrm>
              <a:off x="6081095" y="1603274"/>
              <a:ext cx="7793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examples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D0FDC51-B80F-DF1C-F48D-8A222EE74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A15205D-CD86-6CA3-DAC1-7E1485D9131E}"/>
              </a:ext>
            </a:extLst>
          </p:cNvPr>
          <p:cNvGrpSpPr/>
          <p:nvPr/>
        </p:nvGrpSpPr>
        <p:grpSpPr>
          <a:xfrm>
            <a:off x="203550" y="198000"/>
            <a:ext cx="978810" cy="289586"/>
            <a:chOff x="5881666" y="1590687"/>
            <a:chExt cx="978810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FD1A219D-774D-64D0-C440-F20A1259A2AB}"/>
                </a:ext>
              </a:extLst>
            </p:cNvPr>
            <p:cNvSpPr/>
            <p:nvPr/>
          </p:nvSpPr>
          <p:spPr>
            <a:xfrm>
              <a:off x="6081095" y="1603274"/>
              <a:ext cx="7793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F6336B1A-7B59-12BF-5C21-A5F0711A4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E7A58F-4461-8AFC-4520-F0C49726C98D}"/>
              </a:ext>
            </a:extLst>
          </p:cNvPr>
          <p:cNvGrpSpPr/>
          <p:nvPr/>
        </p:nvGrpSpPr>
        <p:grpSpPr>
          <a:xfrm>
            <a:off x="203550" y="625567"/>
            <a:ext cx="1113462" cy="289586"/>
            <a:chOff x="5881666" y="1590687"/>
            <a:chExt cx="1113462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4F627E3-689A-D85D-A92B-3E8D9C0D5CD3}"/>
                </a:ext>
              </a:extLst>
            </p:cNvPr>
            <p:cNvSpPr/>
            <p:nvPr/>
          </p:nvSpPr>
          <p:spPr>
            <a:xfrm>
              <a:off x="6081095" y="1603274"/>
              <a:ext cx="9140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error-codes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513376BD-D719-A311-0162-A878B777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2D8D72-9065-26AA-C8AB-DFF8A6BA8552}"/>
              </a:ext>
            </a:extLst>
          </p:cNvPr>
          <p:cNvGrpSpPr/>
          <p:nvPr/>
        </p:nvGrpSpPr>
        <p:grpSpPr>
          <a:xfrm>
            <a:off x="203550" y="1053134"/>
            <a:ext cx="574853" cy="289586"/>
            <a:chOff x="5881666" y="1590687"/>
            <a:chExt cx="574853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ADD8E284-FCC6-DAEA-B47B-C75A7ED179A4}"/>
                </a:ext>
              </a:extLst>
            </p:cNvPr>
            <p:cNvSpPr/>
            <p:nvPr/>
          </p:nvSpPr>
          <p:spPr>
            <a:xfrm>
              <a:off x="6081095" y="1603274"/>
              <a:ext cx="3754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fail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91BE3C3-6D4A-511B-BD57-CAAA62191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6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89CA9A-EDAF-8136-2B9E-03199D6F5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5E4846-24DC-BEF0-EC2C-FF8BFB9644F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35FDB-4180-B4B9-21D0-4C7BE0A8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3395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page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6F949-7E99-FD0B-2C8C-241B4B5D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3" y="1749900"/>
            <a:ext cx="6850966" cy="12763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12F3E89D-A4CC-319F-C264-1AA7EF8A4F91}"/>
              </a:ext>
            </a:extLst>
          </p:cNvPr>
          <p:cNvSpPr/>
          <p:nvPr/>
        </p:nvSpPr>
        <p:spPr>
          <a:xfrm>
            <a:off x="3515946" y="180000"/>
            <a:ext cx="2397565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test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 and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3BBC6-7FD4-5F39-BEE4-9BF8DE77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74" y="4210432"/>
            <a:ext cx="5010187" cy="7715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250E0253-B0C0-0D9C-082A-93B4D2707184}"/>
              </a:ext>
            </a:extLst>
          </p:cNvPr>
          <p:cNvSpPr/>
          <p:nvPr/>
        </p:nvSpPr>
        <p:spPr>
          <a:xfrm>
            <a:off x="7285319" y="3114230"/>
            <a:ext cx="4082542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wait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page to change</a:t>
            </a:r>
          </a:p>
        </p:txBody>
      </p:sp>
    </p:spTree>
    <p:extLst>
      <p:ext uri="{BB962C8B-B14F-4D97-AF65-F5344CB8AC3E}">
        <p14:creationId xmlns:p14="http://schemas.microsoft.com/office/powerpoint/2010/main" val="413878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04E13-DA42-9448-D06F-FE50C6ED7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EB0D96-1354-56EB-4F76-5440D9F6CB9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48F5B-7FBA-E826-AB48-93E1B5360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0614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elements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01344-19CB-477C-D1AE-BE750040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88" y="2538149"/>
            <a:ext cx="7041119" cy="25495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B88DC02E-9EED-AFE7-C332-3E9F5C5CB285}"/>
              </a:ext>
            </a:extLst>
          </p:cNvPr>
          <p:cNvSpPr/>
          <p:nvPr/>
        </p:nvSpPr>
        <p:spPr>
          <a:xfrm>
            <a:off x="4173659" y="995335"/>
            <a:ext cx="2798397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use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selector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F2CA1F0F-D55F-3CB5-AAC4-FC90D1A556F1}"/>
              </a:ext>
            </a:extLst>
          </p:cNvPr>
          <p:cNvSpPr/>
          <p:nvPr/>
        </p:nvSpPr>
        <p:spPr>
          <a:xfrm>
            <a:off x="7418353" y="3192785"/>
            <a:ext cx="3099019" cy="2490311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locator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never returns: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null,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95107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D68AC-43C9-B20A-7688-85656E97E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E496B4-DE55-A261-EC17-12E93A62B70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2631A-294D-A264-0F84-1A26535F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799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options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D5DE3-CC8A-C78A-2BCF-EA4160D0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4" y="633505"/>
            <a:ext cx="6312977" cy="47124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CC0EB8-6C43-8F1A-52C0-CF943CBBCEF5}"/>
              </a:ext>
            </a:extLst>
          </p:cNvPr>
          <p:cNvGrpSpPr/>
          <p:nvPr/>
        </p:nvGrpSpPr>
        <p:grpSpPr>
          <a:xfrm>
            <a:off x="190444" y="198000"/>
            <a:ext cx="760801" cy="289586"/>
            <a:chOff x="5881666" y="1590687"/>
            <a:chExt cx="760801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F6E09C87-A44B-714B-A816-8F67B43DAA97}"/>
                </a:ext>
              </a:extLst>
            </p:cNvPr>
            <p:cNvSpPr/>
            <p:nvPr/>
          </p:nvSpPr>
          <p:spPr>
            <a:xfrm>
              <a:off x="6081095" y="1603274"/>
              <a:ext cx="5613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throw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E217E50A-FBE9-206D-CC6F-2C65CB5A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715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95846</TotalTime>
  <Words>98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errors</vt:lpstr>
      <vt:lpstr>2. what</vt:lpstr>
      <vt:lpstr>3. page</vt:lpstr>
      <vt:lpstr>3. elements</vt:lpstr>
      <vt:lpstr>3. options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1223</cp:revision>
  <dcterms:created xsi:type="dcterms:W3CDTF">2019-03-25T09:18:39Z</dcterms:created>
  <dcterms:modified xsi:type="dcterms:W3CDTF">2025-03-05T17:56:12Z</dcterms:modified>
</cp:coreProperties>
</file>