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9" r:id="rId3"/>
    <p:sldId id="414" r:id="rId4"/>
    <p:sldId id="377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02" d="100"/>
          <a:sy n="102" d="100"/>
        </p:scale>
        <p:origin x="63" y="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05/03/2025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grafana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k6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6.io/blog/using-loki-to-store-and-query-k6-logs/#set-up-grafana-loki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rafana.com/docs/loki/latest/setup/install/docker/#install-with-docker-on-linux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18" Type="http://schemas.openxmlformats.org/officeDocument/2006/relationships/image" Target="../media/image10.sv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" Type="http://schemas.openxmlformats.org/officeDocument/2006/relationships/image" Target="../media/image3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58060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logs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274BBD-84DB-B4DB-4316-4E3135E46710}"/>
              </a:ext>
            </a:extLst>
          </p:cNvPr>
          <p:cNvGrpSpPr/>
          <p:nvPr/>
        </p:nvGrpSpPr>
        <p:grpSpPr>
          <a:xfrm>
            <a:off x="10578504" y="115237"/>
            <a:ext cx="1153327" cy="283293"/>
            <a:chOff x="5611636" y="5954426"/>
            <a:chExt cx="1153328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6D47F83F-C15D-1C43-C9E6-096034190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B183CE4-067F-3611-7ADB-81F5C1C764F6}"/>
                </a:ext>
              </a:extLst>
            </p:cNvPr>
            <p:cNvSpPr/>
            <p:nvPr/>
          </p:nvSpPr>
          <p:spPr>
            <a:xfrm>
              <a:off x="6107411" y="5954426"/>
              <a:ext cx="6575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grafana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12062F-69FC-3BCD-5654-36D34AD50FFE}"/>
              </a:ext>
            </a:extLst>
          </p:cNvPr>
          <p:cNvGrpSpPr/>
          <p:nvPr/>
        </p:nvGrpSpPr>
        <p:grpSpPr>
          <a:xfrm>
            <a:off x="10578502" y="411116"/>
            <a:ext cx="829520" cy="283293"/>
            <a:chOff x="5611636" y="5954426"/>
            <a:chExt cx="829521" cy="283293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DE71F4B4-BE1A-6D4F-E9D8-5373B7D5A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11AF7689-7FEA-F7D0-34AA-59D0DD9BD859}"/>
                </a:ext>
              </a:extLst>
            </p:cNvPr>
            <p:cNvSpPr/>
            <p:nvPr/>
          </p:nvSpPr>
          <p:spPr>
            <a:xfrm>
              <a:off x="6107411" y="5954426"/>
              <a:ext cx="3337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k6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980DB3-614B-F2DE-6F6F-36AA58685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39F7D4-6389-9440-DBF7-CD2AD5E663A7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9FC8E-A3D3-631B-7614-08664234D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644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what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C0464B-9ECD-C76D-DA22-A93DD890219D}"/>
              </a:ext>
            </a:extLst>
          </p:cNvPr>
          <p:cNvGrpSpPr/>
          <p:nvPr/>
        </p:nvGrpSpPr>
        <p:grpSpPr>
          <a:xfrm>
            <a:off x="190444" y="245917"/>
            <a:ext cx="2710053" cy="289586"/>
            <a:chOff x="5881666" y="1590687"/>
            <a:chExt cx="2710053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A01DAB57-9530-03B1-F0FD-D6AE4C31FEC6}"/>
                </a:ext>
              </a:extLst>
            </p:cNvPr>
            <p:cNvSpPr/>
            <p:nvPr/>
          </p:nvSpPr>
          <p:spPr>
            <a:xfrm>
              <a:off x="6081095" y="1603274"/>
              <a:ext cx="25106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using-loki-to-store-and-query-k6-logs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E3264AF1-75F4-C072-E981-006AF50CF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0" name="Explosion: 14 Points 9">
            <a:extLst>
              <a:ext uri="{FF2B5EF4-FFF2-40B4-BE49-F238E27FC236}">
                <a16:creationId xmlns:a16="http://schemas.microsoft.com/office/drawing/2014/main" id="{3D51FD23-6261-527E-5FCB-B1744F1BB5A2}"/>
              </a:ext>
            </a:extLst>
          </p:cNvPr>
          <p:cNvSpPr/>
          <p:nvPr/>
        </p:nvSpPr>
        <p:spPr>
          <a:xfrm>
            <a:off x="3822629" y="2679047"/>
            <a:ext cx="2367876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be done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736537-1251-1969-DB95-DCD14F2F20F6}"/>
              </a:ext>
            </a:extLst>
          </p:cNvPr>
          <p:cNvGrpSpPr/>
          <p:nvPr/>
        </p:nvGrpSpPr>
        <p:grpSpPr>
          <a:xfrm>
            <a:off x="190444" y="588834"/>
            <a:ext cx="1554287" cy="289586"/>
            <a:chOff x="5881666" y="1590687"/>
            <a:chExt cx="1554287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5AA1FAC6-BD1A-7CCF-7E54-541339813EA2}"/>
                </a:ext>
              </a:extLst>
            </p:cNvPr>
            <p:cNvSpPr/>
            <p:nvPr/>
          </p:nvSpPr>
          <p:spPr>
            <a:xfrm>
              <a:off x="6081095" y="1603274"/>
              <a:ext cx="13548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install-with-docker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A1CC3B31-D450-3CB0-7F7B-8FB3FABB4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2622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F93F9-6ED0-2481-EDE7-00B59708324C}"/>
              </a:ext>
            </a:extLst>
          </p:cNvPr>
          <p:cNvSpPr txBox="1"/>
          <p:nvPr/>
        </p:nvSpPr>
        <p:spPr>
          <a:xfrm>
            <a:off x="2542030" y="4640408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EC1F459D-B53A-CF7C-7F35-212EBD4FE3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37702" y="5082114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95823</TotalTime>
  <Words>67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logs</vt:lpstr>
      <vt:lpstr>2. what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1217</cp:revision>
  <dcterms:created xsi:type="dcterms:W3CDTF">2019-03-25T09:18:39Z</dcterms:created>
  <dcterms:modified xsi:type="dcterms:W3CDTF">2025-03-05T14:00:07Z</dcterms:modified>
</cp:coreProperties>
</file>