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9" r:id="rId3"/>
    <p:sldId id="412" r:id="rId4"/>
    <p:sldId id="413" r:id="rId5"/>
    <p:sldId id="414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atatracker.ietf.org/doc/html/rfc7231#section-6.4.4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5651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problem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695C58-B5E1-4FA5-D4B3-61E52CB0447D}"/>
              </a:ext>
            </a:extLst>
          </p:cNvPr>
          <p:cNvGrpSpPr/>
          <p:nvPr/>
        </p:nvGrpSpPr>
        <p:grpSpPr>
          <a:xfrm>
            <a:off x="10578502" y="39223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C6B3B2F-B01D-C9C0-F4F8-80044A34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6D177C28-88A6-0652-1B97-25D684BC816A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0611E-A6B2-5411-C754-0A515055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9D5A20-C1DB-5D4E-B837-9778672FCC2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FB8F-FF73-CEAD-F3CA-A369AA30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27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description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EA31FCB-5FE8-0832-4D90-910CD7A8DD60}"/>
              </a:ext>
            </a:extLst>
          </p:cNvPr>
          <p:cNvSpPr/>
          <p:nvPr/>
        </p:nvSpPr>
        <p:spPr>
          <a:xfrm>
            <a:off x="432558" y="245627"/>
            <a:ext cx="2446751" cy="811367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when run tests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multiple VU/iterations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OAUTH2 call back POST 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changes to 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56E97-AE98-9C91-539F-B1233E355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0" y="1437416"/>
            <a:ext cx="5592916" cy="1798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Retângulo 20">
            <a:extLst>
              <a:ext uri="{FF2B5EF4-FFF2-40B4-BE49-F238E27FC236}">
                <a16:creationId xmlns:a16="http://schemas.microsoft.com/office/drawing/2014/main" id="{99F49ABD-7906-1DE4-3E1C-033F4F0BEA5A}"/>
              </a:ext>
            </a:extLst>
          </p:cNvPr>
          <p:cNvSpPr/>
          <p:nvPr/>
        </p:nvSpPr>
        <p:spPr>
          <a:xfrm>
            <a:off x="550221" y="2497017"/>
            <a:ext cx="1048808" cy="2696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9297E-C7F0-A606-3064-145BD81D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734" y="222349"/>
            <a:ext cx="3855057" cy="37541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5DEDA0-2119-0DC4-59AC-1FAEE006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734" y="4211788"/>
            <a:ext cx="3466579" cy="24867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Retângulo 20">
            <a:extLst>
              <a:ext uri="{FF2B5EF4-FFF2-40B4-BE49-F238E27FC236}">
                <a16:creationId xmlns:a16="http://schemas.microsoft.com/office/drawing/2014/main" id="{E418D246-D71E-0C6B-F03A-90D1FC8A0D99}"/>
              </a:ext>
            </a:extLst>
          </p:cNvPr>
          <p:cNvSpPr/>
          <p:nvPr/>
        </p:nvSpPr>
        <p:spPr>
          <a:xfrm>
            <a:off x="6953366" y="4834598"/>
            <a:ext cx="446240" cy="2391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2246861E-D413-809B-4341-E03484A785C6}"/>
              </a:ext>
            </a:extLst>
          </p:cNvPr>
          <p:cNvSpPr/>
          <p:nvPr/>
        </p:nvSpPr>
        <p:spPr>
          <a:xfrm>
            <a:off x="6953366" y="6196819"/>
            <a:ext cx="446240" cy="23915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1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23877-6164-0C46-49DD-E467A077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F8867F-F86E-8343-0EB3-9CB247503BEC}"/>
              </a:ext>
            </a:extLst>
          </p:cNvPr>
          <p:cNvSpPr/>
          <p:nvPr/>
        </p:nvSpPr>
        <p:spPr>
          <a:xfrm>
            <a:off x="1243944" y="4285957"/>
            <a:ext cx="251307" cy="95191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41DE5-C07D-5569-AE31-5A9ACC87DB6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A4330B-0934-EDC8-F78F-2F79FB36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646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research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B32200C-C6F0-446F-A4AF-839A597F1514}"/>
              </a:ext>
            </a:extLst>
          </p:cNvPr>
          <p:cNvSpPr/>
          <p:nvPr/>
        </p:nvSpPr>
        <p:spPr>
          <a:xfrm>
            <a:off x="1283388" y="345933"/>
            <a:ext cx="1917760" cy="811367"/>
          </a:xfrm>
          <a:prstGeom prst="wedgeRectCallout">
            <a:avLst>
              <a:gd name="adj1" fmla="val 7875"/>
              <a:gd name="adj2" fmla="val -103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behavior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expected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OAuth2 code flow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2895597-3385-9CE6-7070-C34B288CC7C5}"/>
              </a:ext>
            </a:extLst>
          </p:cNvPr>
          <p:cNvSpPr/>
          <p:nvPr/>
        </p:nvSpPr>
        <p:spPr>
          <a:xfrm>
            <a:off x="547857" y="1599367"/>
            <a:ext cx="1611586" cy="626701"/>
          </a:xfrm>
          <a:prstGeom prst="wedgeRectCallout">
            <a:avLst>
              <a:gd name="adj1" fmla="val -40652"/>
              <a:gd name="adj2" fmla="val -2500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after the user logs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OAuth2 server,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316BCE6-A59F-8A36-5B66-81D6C628F80C}"/>
              </a:ext>
            </a:extLst>
          </p:cNvPr>
          <p:cNvSpPr/>
          <p:nvPr/>
        </p:nvSpPr>
        <p:spPr>
          <a:xfrm>
            <a:off x="2274970" y="1361382"/>
            <a:ext cx="2453163" cy="1180699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server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sends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HTTP redirect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(often a 302 or 303 status)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callback endpoint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D5693F-2550-BE14-1D47-98DBD19ECC35}"/>
              </a:ext>
            </a:extLst>
          </p:cNvPr>
          <p:cNvSpPr/>
          <p:nvPr/>
        </p:nvSpPr>
        <p:spPr>
          <a:xfrm>
            <a:off x="4959187" y="1361381"/>
            <a:ext cx="2571785" cy="1734697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according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HTTP specification,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a browser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follows a redirect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after a POST request,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converts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request method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GET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20F45CE-7C58-0BD3-E327-5D68BF673031}"/>
              </a:ext>
            </a:extLst>
          </p:cNvPr>
          <p:cNvSpPr/>
          <p:nvPr/>
        </p:nvSpPr>
        <p:spPr>
          <a:xfrm>
            <a:off x="7704364" y="1361381"/>
            <a:ext cx="2642317" cy="1180699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even if your backend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initially intended to use POST,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redirection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causes the browser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issue a GET request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the callback URL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6F05DE6-2F2D-3624-4E38-B5782D64FFA0}"/>
              </a:ext>
            </a:extLst>
          </p:cNvPr>
          <p:cNvSpPr/>
          <p:nvPr/>
        </p:nvSpPr>
        <p:spPr>
          <a:xfrm>
            <a:off x="7823939" y="2704846"/>
            <a:ext cx="3392523" cy="1180699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sources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RFC 7231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(HTTP/1.1 Semantics and Content)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details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303 See Other;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other redirect status codes 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C3B1CD2-A917-D7F5-FAC3-370EF38470C4}"/>
              </a:ext>
            </a:extLst>
          </p:cNvPr>
          <p:cNvSpPr/>
          <p:nvPr/>
        </p:nvSpPr>
        <p:spPr>
          <a:xfrm>
            <a:off x="1594843" y="4398015"/>
            <a:ext cx="5114148" cy="257369"/>
          </a:xfrm>
          <a:prstGeom prst="wedgeRectCallout">
            <a:avLst>
              <a:gd name="adj1" fmla="val -52887"/>
              <a:gd name="adj2" fmla="val -119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Update Your Test Environment (or Callback Endpoint) to Accept GET Requests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E6FB99B2-5A6F-F6F2-F26B-E77B55AA3D3C}"/>
              </a:ext>
            </a:extLst>
          </p:cNvPr>
          <p:cNvSpPr/>
          <p:nvPr/>
        </p:nvSpPr>
        <p:spPr>
          <a:xfrm>
            <a:off x="244813" y="333782"/>
            <a:ext cx="9715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context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4D16B2C6-912C-B22C-6505-C4B44B4AC699}"/>
              </a:ext>
            </a:extLst>
          </p:cNvPr>
          <p:cNvSpPr/>
          <p:nvPr/>
        </p:nvSpPr>
        <p:spPr>
          <a:xfrm>
            <a:off x="258938" y="138131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AF04A6C5-4A8B-5C1C-5247-C8A84EBCAB30}"/>
              </a:ext>
            </a:extLst>
          </p:cNvPr>
          <p:cNvSpPr/>
          <p:nvPr/>
        </p:nvSpPr>
        <p:spPr>
          <a:xfrm>
            <a:off x="190444" y="4360139"/>
            <a:ext cx="111100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solutions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6CB4A06D-1D85-ACB6-C318-194B4C5DAAD0}"/>
              </a:ext>
            </a:extLst>
          </p:cNvPr>
          <p:cNvSpPr/>
          <p:nvPr/>
        </p:nvSpPr>
        <p:spPr>
          <a:xfrm>
            <a:off x="1594843" y="4823327"/>
            <a:ext cx="3443819" cy="257369"/>
          </a:xfrm>
          <a:prstGeom prst="wedgeRectCallout">
            <a:avLst>
              <a:gd name="adj1" fmla="val -52887"/>
              <a:gd name="adj2" fmla="val -1192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Intercept and Handle the Redirect in Your k6 Script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AFD7150C-0703-F22A-29C9-34F9FE8EA6F7}"/>
              </a:ext>
            </a:extLst>
          </p:cNvPr>
          <p:cNvSpPr/>
          <p:nvPr/>
        </p:nvSpPr>
        <p:spPr>
          <a:xfrm>
            <a:off x="4096749" y="4999952"/>
            <a:ext cx="232334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impossible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740C12-ADE9-E027-EB01-4F259738CB22}"/>
              </a:ext>
            </a:extLst>
          </p:cNvPr>
          <p:cNvGrpSpPr/>
          <p:nvPr/>
        </p:nvGrpSpPr>
        <p:grpSpPr>
          <a:xfrm>
            <a:off x="9367839" y="3955566"/>
            <a:ext cx="1757548" cy="289586"/>
            <a:chOff x="5881666" y="1590687"/>
            <a:chExt cx="1757548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7D21F49B-64F5-9D06-913F-67D8E5733BBD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rfc7231#section-6.4.4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B4E1735C-BEA5-2DE5-B926-3B6831829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DF490-B378-8F04-FCC8-4105B276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12F066-4394-79B6-0042-34687ACA07A2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CAD71-164D-CA90-46C9-CB8D33FC7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657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why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E331E2-386A-D1A2-1AE4-9B64889E4FA5}"/>
              </a:ext>
            </a:extLst>
          </p:cNvPr>
          <p:cNvSpPr/>
          <p:nvPr/>
        </p:nvSpPr>
        <p:spPr>
          <a:xfrm>
            <a:off x="1283388" y="345933"/>
            <a:ext cx="10644508" cy="2842692"/>
          </a:xfrm>
          <a:prstGeom prst="wedgeRectCallout">
            <a:avLst>
              <a:gd name="adj1" fmla="val 7875"/>
              <a:gd name="adj2" fmla="val -1031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you run your k6 tests with only 1 or 2 VUs/iterations, the timing and load conditions are minimal, and the OAuth2 flow usually completes as expected.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However, when you increase the number of virtual users and iterations, several factors come into play that can expose the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issue:Concurrency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Timing Variations: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more VUs running concurrently, the exact timing of each request and redirect can vary.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increases the likelihood that some requests will encounter the automatic redirect behavior (where a POST becomes a GET)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during the OAuth2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flow.Session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State and Race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Conditions:Under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higher load, each VU operates independently and may not share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session state in the same way as a single-user test.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can lead to situations where the state needed for the POST callback isn’t properly maintained, causing some iterations to follow the redirect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path that converts the request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method.Aggregated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Behavior Masking Individual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Errors:When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running only a couple of iterations,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single failure can cause a noticeable test failure. With many iterations, some failures might be aggregated into overall error thresholds that are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acceptable for the load test, so the test "completes" even though some iterations are experiencing the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issue.In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essence, the problem appears with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more VUs/iterations because the increased concurrency exposes timing and state management issues—like the automatic method change on redirect—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aren’t as evident in lower-load scenarios.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typical behavior in complex authentication flows under load, and addressing it might require handling the redirect manually or adapting your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backend to handle the GET as well during testing.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27705F77-C3F3-4D98-B9D2-59D6A7E8E1CA}"/>
              </a:ext>
            </a:extLst>
          </p:cNvPr>
          <p:cNvSpPr/>
          <p:nvPr/>
        </p:nvSpPr>
        <p:spPr>
          <a:xfrm>
            <a:off x="244813" y="333782"/>
            <a:ext cx="9715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01136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90046" y="6050339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95868</TotalTime>
  <Words>515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problem</vt:lpstr>
      <vt:lpstr>2. description</vt:lpstr>
      <vt:lpstr>3. research</vt:lpstr>
      <vt:lpstr>3.1 why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1227</cp:revision>
  <dcterms:created xsi:type="dcterms:W3CDTF">2019-03-25T09:18:39Z</dcterms:created>
  <dcterms:modified xsi:type="dcterms:W3CDTF">2025-03-05T14:49:45Z</dcterms:modified>
</cp:coreProperties>
</file>