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393" r:id="rId4"/>
    <p:sldId id="394" r:id="rId5"/>
    <p:sldId id="396" r:id="rId6"/>
    <p:sldId id="397" r:id="rId7"/>
    <p:sldId id="398" r:id="rId8"/>
    <p:sldId id="399" r:id="rId9"/>
    <p:sldId id="395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dev.to/charlyautomatiza/grafana-k6-cheat-sheet-everything-a-performance-engineer-should-know-49od#:~:text=3.%20Best%20Practices%20for%20Structuring%20Performance%20Project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hyperlink" Target="https://grafana.com/blog/2024/05/02/setting-up-your-grafana-k6-performance-testing-suite-javascript-tools-shared-libraries-and-mor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lhare.github.io/2024/03/26/Load-test-with-k6.html#:~:text=the%20test%20script.-,Test%20structure,-The%20k6%20test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lhare.github.io/2024/03/26/Load-test-with-k6.html#:~:text=the%20test%20script.-,Test%20structure,-The%20k6%20tes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lhare.github.io/2024/03/26/Load-test-with-k6.html#:~:text=the%20test%20script.-,Test%20structure,-The%20k6%20test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lhare.github.io/2024/03/26/Load-test-with-k6.html#:~:text=the%20test%20script.-,Test%20structure,-The%20k6%20tes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log.shanelee.name/2021/12/15/performance-testing-with-k6/#:~:text=calling%20functions%20properly.-,Lifecycle,-The%20four%20distinc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%40zhchen8397/k6-stress-test-life-cycle-2801deade316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grafana.com/docs/k6/latest/using-k6/test-lifecycle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5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731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4F0960-DB42-7870-9C01-9A588D5D42A0}"/>
              </a:ext>
            </a:extLst>
          </p:cNvPr>
          <p:cNvGrpSpPr/>
          <p:nvPr/>
        </p:nvGrpSpPr>
        <p:grpSpPr>
          <a:xfrm>
            <a:off x="10578502" y="45989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9396A8F-EC50-0B9F-B426-331F33DE3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2B6467BC-4273-A2C4-B748-FEFD63E25CF0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4D1C6-E4D7-DC3D-0701-7CC46A8D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76ABFB-5E04-74F4-2ECA-34CF5D569F9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E76B0-3C73-21FB-19FB-984EC81E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003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structure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351EAF-224D-71E2-3BE4-2E6B07FD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25" y="332089"/>
            <a:ext cx="2536920" cy="39227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Arrow: Right 5">
            <a:extLst>
              <a:ext uri="{FF2B5EF4-FFF2-40B4-BE49-F238E27FC236}">
                <a16:creationId xmlns:a16="http://schemas.microsoft.com/office/drawing/2014/main" id="{9D155F7C-43C4-5D80-FB85-384262DA4E58}"/>
              </a:ext>
            </a:extLst>
          </p:cNvPr>
          <p:cNvSpPr/>
          <p:nvPr/>
        </p:nvSpPr>
        <p:spPr>
          <a:xfrm>
            <a:off x="244814" y="33208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1D15FF-DF54-80E3-0ACF-C597E2DB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51" y="332089"/>
            <a:ext cx="7177268" cy="41335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9EA6B15-2643-9365-6AA6-0E794C7C9284}"/>
              </a:ext>
            </a:extLst>
          </p:cNvPr>
          <p:cNvGrpSpPr/>
          <p:nvPr/>
        </p:nvGrpSpPr>
        <p:grpSpPr>
          <a:xfrm>
            <a:off x="190444" y="4635289"/>
            <a:ext cx="2464793" cy="289586"/>
            <a:chOff x="5881666" y="1590687"/>
            <a:chExt cx="2464793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1831A2D-3AB1-1FFA-8441-C2ABFC767169}"/>
                </a:ext>
              </a:extLst>
            </p:cNvPr>
            <p:cNvSpPr/>
            <p:nvPr/>
          </p:nvSpPr>
          <p:spPr>
            <a:xfrm>
              <a:off x="6081095" y="1603274"/>
              <a:ext cx="22653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Structuring Performance Projects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9A97FAEF-2585-894F-0081-3EA7E852F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8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5C5B1-2FD4-6E05-10E0-89B80E71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BE8C9C3-78AE-CA94-A0CD-56DFF1FB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960" y="4071989"/>
            <a:ext cx="2656138" cy="7887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8DA512-36D3-C9AE-CF71-3F40E0DC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33" y="2261636"/>
            <a:ext cx="3397935" cy="14349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8A6580-5A8C-0E73-F5A4-8D014820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292" y="4734985"/>
            <a:ext cx="2318120" cy="9438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859626-2AA7-E233-6B1B-9CAA1E40CB71}"/>
              </a:ext>
            </a:extLst>
          </p:cNvPr>
          <p:cNvSpPr/>
          <p:nvPr/>
        </p:nvSpPr>
        <p:spPr>
          <a:xfrm>
            <a:off x="1584932" y="2084511"/>
            <a:ext cx="251307" cy="442783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5E080-B6E7-F7F6-9485-287E75283F5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E7D4-2DD2-2089-5C8C-54D91408A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154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scripts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718D9720-20F9-E73D-9BB8-43539B74320C}"/>
              </a:ext>
            </a:extLst>
          </p:cNvPr>
          <p:cNvSpPr/>
          <p:nvPr/>
        </p:nvSpPr>
        <p:spPr>
          <a:xfrm>
            <a:off x="244814" y="33208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50BD2F2-4EEE-A36D-24E1-2FD177FA0A10}"/>
              </a:ext>
            </a:extLst>
          </p:cNvPr>
          <p:cNvSpPr/>
          <p:nvPr/>
        </p:nvSpPr>
        <p:spPr>
          <a:xfrm>
            <a:off x="1019612" y="276253"/>
            <a:ext cx="3649003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JavaScript files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the behavior of virtual users (VUs) during a test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specify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requests to be made;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data to be sent;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conditions to be validated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3BA60886-DEAF-C3E7-04B7-A2273B88A6E6}"/>
              </a:ext>
            </a:extLst>
          </p:cNvPr>
          <p:cNvSpPr/>
          <p:nvPr/>
        </p:nvSpPr>
        <p:spPr>
          <a:xfrm>
            <a:off x="244813" y="2106960"/>
            <a:ext cx="14332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2F676-BC51-714A-0D2D-ECEACE76C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040" y="2315631"/>
            <a:ext cx="3015143" cy="6246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CB2FA7D3-4F56-9221-13D4-F312A7C310DF}"/>
              </a:ext>
            </a:extLst>
          </p:cNvPr>
          <p:cNvSpPr/>
          <p:nvPr/>
        </p:nvSpPr>
        <p:spPr>
          <a:xfrm>
            <a:off x="1745839" y="2315631"/>
            <a:ext cx="9923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imports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57B75B-A68F-DD98-9BD5-F8BB3AF5E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971" y="3244470"/>
            <a:ext cx="2154441" cy="12588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87322953-D6A1-ECE0-FB2F-6099B7C767FC}"/>
              </a:ext>
            </a:extLst>
          </p:cNvPr>
          <p:cNvSpPr/>
          <p:nvPr/>
        </p:nvSpPr>
        <p:spPr>
          <a:xfrm>
            <a:off x="1768282" y="3248309"/>
            <a:ext cx="96994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options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FDB93CC5-07EA-EF51-DB4B-C0996FFED467}"/>
              </a:ext>
            </a:extLst>
          </p:cNvPr>
          <p:cNvSpPr/>
          <p:nvPr/>
        </p:nvSpPr>
        <p:spPr>
          <a:xfrm>
            <a:off x="1768282" y="4722190"/>
            <a:ext cx="7920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9FC4B3-5373-7F39-DFDF-C1524FC17B77}"/>
              </a:ext>
            </a:extLst>
          </p:cNvPr>
          <p:cNvSpPr/>
          <p:nvPr/>
        </p:nvSpPr>
        <p:spPr>
          <a:xfrm>
            <a:off x="6332778" y="2084510"/>
            <a:ext cx="251307" cy="442783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7A34A213-7AAB-56B0-04E4-7A27269C5733}"/>
              </a:ext>
            </a:extLst>
          </p:cNvPr>
          <p:cNvSpPr/>
          <p:nvPr/>
        </p:nvSpPr>
        <p:spPr>
          <a:xfrm>
            <a:off x="6510711" y="226163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main</a:t>
            </a: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00B05111-9487-A1A2-6DD6-D7865B26B7E7}"/>
              </a:ext>
            </a:extLst>
          </p:cNvPr>
          <p:cNvSpPr/>
          <p:nvPr/>
        </p:nvSpPr>
        <p:spPr>
          <a:xfrm>
            <a:off x="6547398" y="4097470"/>
            <a:ext cx="12264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tear down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0022C8-9AB6-55D0-7017-62233D70C8C3}"/>
              </a:ext>
            </a:extLst>
          </p:cNvPr>
          <p:cNvGrpSpPr/>
          <p:nvPr/>
        </p:nvGrpSpPr>
        <p:grpSpPr>
          <a:xfrm>
            <a:off x="1019612" y="1493286"/>
            <a:ext cx="5771788" cy="289586"/>
            <a:chOff x="5881666" y="1590687"/>
            <a:chExt cx="5771788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DE52F6C7-A5C2-9B43-B7FE-0DE93F4AD01B}"/>
                </a:ext>
              </a:extLst>
            </p:cNvPr>
            <p:cNvSpPr/>
            <p:nvPr/>
          </p:nvSpPr>
          <p:spPr>
            <a:xfrm>
              <a:off x="6081095" y="1603274"/>
              <a:ext cx="5572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setting-up-your-grafana-k6-performance-testing-suite-javascript-tools-shared-libraries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240B0EC8-4362-7B1B-1340-46C15C8E2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601AB-DF0D-4A95-E8FF-E51B7ED5D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982B240-2A2C-F49B-22E8-151BEBAE7B12}"/>
              </a:ext>
            </a:extLst>
          </p:cNvPr>
          <p:cNvSpPr/>
          <p:nvPr/>
        </p:nvSpPr>
        <p:spPr>
          <a:xfrm>
            <a:off x="1242351" y="314733"/>
            <a:ext cx="2251185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primary actions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Users (VUs) will perform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ex.:	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HTTP requests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validating responses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202B3-6ABA-BD6A-640B-D94CF7E5584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A9D29-1BD0-ACC6-28D9-AD2DE3DBE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370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main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1E04E3D2-4D5C-2574-F5E0-F3D61C69288A}"/>
              </a:ext>
            </a:extLst>
          </p:cNvPr>
          <p:cNvSpPr/>
          <p:nvPr/>
        </p:nvSpPr>
        <p:spPr>
          <a:xfrm>
            <a:off x="244814" y="332089"/>
            <a:ext cx="10372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purpose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F0D183D1-DD93-BEEE-1D83-7771949E5131}"/>
              </a:ext>
            </a:extLst>
          </p:cNvPr>
          <p:cNvSpPr/>
          <p:nvPr/>
        </p:nvSpPr>
        <p:spPr>
          <a:xfrm>
            <a:off x="244814" y="1483124"/>
            <a:ext cx="14444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requirement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D9E1198-8AC5-23DD-23C3-2630F8DA06CA}"/>
              </a:ext>
            </a:extLst>
          </p:cNvPr>
          <p:cNvSpPr/>
          <p:nvPr/>
        </p:nvSpPr>
        <p:spPr>
          <a:xfrm>
            <a:off x="1689246" y="1515341"/>
            <a:ext cx="2244773" cy="1365365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exported default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k6 CLI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automatically identifies;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function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the main entry point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VU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CAF3ED-29CD-A049-9E41-B53814B9D9BC}"/>
              </a:ext>
            </a:extLst>
          </p:cNvPr>
          <p:cNvGrpSpPr/>
          <p:nvPr/>
        </p:nvGrpSpPr>
        <p:grpSpPr>
          <a:xfrm>
            <a:off x="244814" y="3130414"/>
            <a:ext cx="965986" cy="289586"/>
            <a:chOff x="5881666" y="1590687"/>
            <a:chExt cx="96598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1384EE4-E902-48BD-5F54-BB52D3BF8260}"/>
                </a:ext>
              </a:extLst>
            </p:cNvPr>
            <p:cNvSpPr/>
            <p:nvPr/>
          </p:nvSpPr>
          <p:spPr>
            <a:xfrm>
              <a:off x="6081095" y="1603274"/>
              <a:ext cx="766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CC41D5A5-A782-8015-D900-89B4C6093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74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C7FB2-6C35-B55B-DF31-6F96AA8FA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362AE9F0-E08F-E1F6-F5ED-8D87001A5CEB}"/>
              </a:ext>
            </a:extLst>
          </p:cNvPr>
          <p:cNvSpPr/>
          <p:nvPr/>
        </p:nvSpPr>
        <p:spPr>
          <a:xfrm>
            <a:off x="1242351" y="314733"/>
            <a:ext cx="2566976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executed once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before the VUs start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used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initialize test data,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set up the test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6B707-464B-8CF0-AB39-073BE0BA0EA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2E9EB-1250-8FD8-3020-B5A241CA8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47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2ADC13A7-71D3-0935-FF37-B4B1C0814A3F}"/>
              </a:ext>
            </a:extLst>
          </p:cNvPr>
          <p:cNvSpPr/>
          <p:nvPr/>
        </p:nvSpPr>
        <p:spPr>
          <a:xfrm>
            <a:off x="244814" y="332089"/>
            <a:ext cx="10372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purpose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3B5F06B4-9E0C-DA08-F3CE-4EB8EEEBDC61}"/>
              </a:ext>
            </a:extLst>
          </p:cNvPr>
          <p:cNvSpPr/>
          <p:nvPr/>
        </p:nvSpPr>
        <p:spPr>
          <a:xfrm>
            <a:off x="244814" y="1483124"/>
            <a:ext cx="14444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requirement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FAE41E7-BD97-0E46-186F-774142691CF7}"/>
              </a:ext>
            </a:extLst>
          </p:cNvPr>
          <p:cNvSpPr/>
          <p:nvPr/>
        </p:nvSpPr>
        <p:spPr>
          <a:xfrm>
            <a:off x="1689246" y="1515341"/>
            <a:ext cx="2036382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exported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implemented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k6 CLI detects and runs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function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before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default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9B340-6D4B-AC38-804D-6160E72A1347}"/>
              </a:ext>
            </a:extLst>
          </p:cNvPr>
          <p:cNvGrpSpPr/>
          <p:nvPr/>
        </p:nvGrpSpPr>
        <p:grpSpPr>
          <a:xfrm>
            <a:off x="244814" y="3591566"/>
            <a:ext cx="965986" cy="289586"/>
            <a:chOff x="5881666" y="1590687"/>
            <a:chExt cx="965986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69A9EC1-475F-5118-C334-4BB50C579CBD}"/>
                </a:ext>
              </a:extLst>
            </p:cNvPr>
            <p:cNvSpPr/>
            <p:nvPr/>
          </p:nvSpPr>
          <p:spPr>
            <a:xfrm>
              <a:off x="6081095" y="1603274"/>
              <a:ext cx="766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DCB0CBB-B46B-1252-D40D-78729066A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18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86F35B-698D-503D-F90E-976E80A2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522BBFB-AFED-9238-148F-B2BECF0A4992}"/>
              </a:ext>
            </a:extLst>
          </p:cNvPr>
          <p:cNvSpPr/>
          <p:nvPr/>
        </p:nvSpPr>
        <p:spPr>
          <a:xfrm>
            <a:off x="1242351" y="314733"/>
            <a:ext cx="2397057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executed once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after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VUs have completed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used 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cleaning up,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processing data post-test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2DB6F-F3E6-501B-DE5F-4AFF47E2332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FCE30-E82F-36F4-F844-E2D84269D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61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tear down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1F7906E4-738D-38D9-7415-A0881E2B7898}"/>
              </a:ext>
            </a:extLst>
          </p:cNvPr>
          <p:cNvSpPr/>
          <p:nvPr/>
        </p:nvSpPr>
        <p:spPr>
          <a:xfrm>
            <a:off x="244814" y="332089"/>
            <a:ext cx="10372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purpose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6CADCF6E-22B9-533E-B949-F4922E8C8B5F}"/>
              </a:ext>
            </a:extLst>
          </p:cNvPr>
          <p:cNvSpPr/>
          <p:nvPr/>
        </p:nvSpPr>
        <p:spPr>
          <a:xfrm>
            <a:off x="244814" y="1609732"/>
            <a:ext cx="14444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requirement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4A78A70-2E77-C2D3-24C2-66E5BD97E804}"/>
              </a:ext>
            </a:extLst>
          </p:cNvPr>
          <p:cNvSpPr/>
          <p:nvPr/>
        </p:nvSpPr>
        <p:spPr>
          <a:xfrm>
            <a:off x="1689246" y="1641949"/>
            <a:ext cx="2632699" cy="1365365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exported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implemented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the k6 CLI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calls this function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after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default function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finished executing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5BE0AD-1B27-7D39-A84D-A7D2EF89E640}"/>
              </a:ext>
            </a:extLst>
          </p:cNvPr>
          <p:cNvGrpSpPr/>
          <p:nvPr/>
        </p:nvGrpSpPr>
        <p:grpSpPr>
          <a:xfrm>
            <a:off x="213394" y="3324280"/>
            <a:ext cx="965986" cy="289586"/>
            <a:chOff x="5881666" y="1590687"/>
            <a:chExt cx="965986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809418B-8D32-B476-8410-2376D90618F1}"/>
                </a:ext>
              </a:extLst>
            </p:cNvPr>
            <p:cNvSpPr/>
            <p:nvPr/>
          </p:nvSpPr>
          <p:spPr>
            <a:xfrm>
              <a:off x="6081095" y="1603274"/>
              <a:ext cx="766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8052DD91-DDAC-DA2B-388F-2586FCBFB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598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B952E-5BE5-9C5A-9C90-16B8C24B2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BB8BE06E-B487-E246-2CA1-694F3A505697}"/>
              </a:ext>
            </a:extLst>
          </p:cNvPr>
          <p:cNvSpPr/>
          <p:nvPr/>
        </p:nvSpPr>
        <p:spPr>
          <a:xfrm>
            <a:off x="1242351" y="314733"/>
            <a:ext cx="2134165" cy="811367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multiple scenarios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within a single script,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its own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D0F48-43BA-D72A-0A5B-8B874BBAAA1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05162-DF73-4D86-346D-FD577F9B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0799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scenarios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1AF9EF65-349D-B4B3-BE8A-6EB8C4CEC12F}"/>
              </a:ext>
            </a:extLst>
          </p:cNvPr>
          <p:cNvSpPr/>
          <p:nvPr/>
        </p:nvSpPr>
        <p:spPr>
          <a:xfrm>
            <a:off x="244814" y="332089"/>
            <a:ext cx="10372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purpose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D4709A-03F2-33CE-7592-226D596636C3}"/>
              </a:ext>
            </a:extLst>
          </p:cNvPr>
          <p:cNvGrpSpPr/>
          <p:nvPr/>
        </p:nvGrpSpPr>
        <p:grpSpPr>
          <a:xfrm>
            <a:off x="244814" y="3591566"/>
            <a:ext cx="965986" cy="289586"/>
            <a:chOff x="5881666" y="1590687"/>
            <a:chExt cx="965986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4BDA22E0-14A3-A23A-4117-1227F80216DD}"/>
                </a:ext>
              </a:extLst>
            </p:cNvPr>
            <p:cNvSpPr/>
            <p:nvPr/>
          </p:nvSpPr>
          <p:spPr>
            <a:xfrm>
              <a:off x="6081095" y="1603274"/>
              <a:ext cx="7665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CAB8595E-0292-63E8-1D32-207770CAC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Arrow: Right 5">
            <a:extLst>
              <a:ext uri="{FF2B5EF4-FFF2-40B4-BE49-F238E27FC236}">
                <a16:creationId xmlns:a16="http://schemas.microsoft.com/office/drawing/2014/main" id="{EE409ABB-51B0-DA3F-8E37-23DA5E4072F5}"/>
              </a:ext>
            </a:extLst>
          </p:cNvPr>
          <p:cNvSpPr/>
          <p:nvPr/>
        </p:nvSpPr>
        <p:spPr>
          <a:xfrm>
            <a:off x="244814" y="1609732"/>
            <a:ext cx="14444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requirement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003B57E-9FAA-FF77-52AD-406D80CCA16C}"/>
              </a:ext>
            </a:extLst>
          </p:cNvPr>
          <p:cNvSpPr/>
          <p:nvPr/>
        </p:nvSpPr>
        <p:spPr>
          <a:xfrm>
            <a:off x="1689246" y="1641949"/>
            <a:ext cx="2797808" cy="1550031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exported;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referenced in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options configuration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k6 CLI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executes these functions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defined scenarios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613F9-CBA8-35DB-1033-CFF9EF8E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770" y="708612"/>
            <a:ext cx="2719534" cy="1769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975E4-166F-B68B-DBC1-DAF84C072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930" y="609088"/>
            <a:ext cx="3526256" cy="46071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644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10F3E-0AB1-0C0C-8591-5E93A673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5E989C-3644-3C67-A75D-819C877DA77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110F3-77A4-4C35-05DD-EF36517D9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97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life cycle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E55B8F4A-90D0-E17F-0C2A-D5407EAC91A6}"/>
              </a:ext>
            </a:extLst>
          </p:cNvPr>
          <p:cNvSpPr/>
          <p:nvPr/>
        </p:nvSpPr>
        <p:spPr>
          <a:xfrm>
            <a:off x="244814" y="33208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B6EECB1-DF91-3D44-67F4-D4895A344C60}"/>
              </a:ext>
            </a:extLst>
          </p:cNvPr>
          <p:cNvSpPr/>
          <p:nvPr/>
        </p:nvSpPr>
        <p:spPr>
          <a:xfrm>
            <a:off x="1019612" y="276253"/>
            <a:ext cx="1844022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k6 scripts,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certain functions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exported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define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test's lifecycle stages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9E1B28-B4DB-89E2-DAF0-661DA211A365}"/>
              </a:ext>
            </a:extLst>
          </p:cNvPr>
          <p:cNvGrpSpPr/>
          <p:nvPr/>
        </p:nvGrpSpPr>
        <p:grpSpPr>
          <a:xfrm>
            <a:off x="3612243" y="1127493"/>
            <a:ext cx="925910" cy="289586"/>
            <a:chOff x="5881666" y="1590687"/>
            <a:chExt cx="925910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42626134-067C-4774-6DD6-0B2D328ECD51}"/>
                </a:ext>
              </a:extLst>
            </p:cNvPr>
            <p:cNvSpPr/>
            <p:nvPr/>
          </p:nvSpPr>
          <p:spPr>
            <a:xfrm>
              <a:off x="6081095" y="1603274"/>
              <a:ext cx="726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life cycle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F0B4CCD5-3509-C7A5-1A76-FE9F5D97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3855C06-E66B-9F6B-44A2-024D56C49067}"/>
              </a:ext>
            </a:extLst>
          </p:cNvPr>
          <p:cNvSpPr/>
          <p:nvPr/>
        </p:nvSpPr>
        <p:spPr>
          <a:xfrm>
            <a:off x="2933596" y="282425"/>
            <a:ext cx="1571511" cy="811367"/>
          </a:xfrm>
          <a:prstGeom prst="wedgeRectCallout">
            <a:avLst>
              <a:gd name="adj1" fmla="val -57151"/>
              <a:gd name="adj2" fmla="val -273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allowing the k6 CLI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recognize;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execute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them appropriately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09C5F6-E034-0572-33B3-49A2FC096C04}"/>
              </a:ext>
            </a:extLst>
          </p:cNvPr>
          <p:cNvGrpSpPr/>
          <p:nvPr/>
        </p:nvGrpSpPr>
        <p:grpSpPr>
          <a:xfrm>
            <a:off x="244814" y="1511047"/>
            <a:ext cx="1177582" cy="289586"/>
            <a:chOff x="5881666" y="1590687"/>
            <a:chExt cx="117758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09103B95-3E01-81FA-5A84-18D843DCD990}"/>
                </a:ext>
              </a:extLst>
            </p:cNvPr>
            <p:cNvSpPr/>
            <p:nvPr/>
          </p:nvSpPr>
          <p:spPr>
            <a:xfrm>
              <a:off x="6081095" y="1603274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test-lifecycle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DA73D8D-9C79-C0C2-4826-7926DB1E2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CB0CA4AB-30EB-B7D9-C6C4-B5B060A66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82" y="1885070"/>
            <a:ext cx="3928200" cy="20567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39DDECA-9ED8-A55D-849B-FA8E870DF32D}"/>
              </a:ext>
            </a:extLst>
          </p:cNvPr>
          <p:cNvGrpSpPr/>
          <p:nvPr/>
        </p:nvGrpSpPr>
        <p:grpSpPr>
          <a:xfrm>
            <a:off x="1422396" y="1511047"/>
            <a:ext cx="1291395" cy="289586"/>
            <a:chOff x="5881666" y="1590687"/>
            <a:chExt cx="1291395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11F51338-4C61-E854-EC0F-BDA6A1965B6E}"/>
                </a:ext>
              </a:extLst>
            </p:cNvPr>
            <p:cNvSpPr/>
            <p:nvPr/>
          </p:nvSpPr>
          <p:spPr>
            <a:xfrm>
              <a:off x="6081095" y="1603274"/>
              <a:ext cx="1091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test-lifecycle 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112F6DDB-F44F-0953-640F-9FC28DE6A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41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95808</TotalTime>
  <Words>304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project</vt:lpstr>
      <vt:lpstr>2. structure</vt:lpstr>
      <vt:lpstr>3. scripts</vt:lpstr>
      <vt:lpstr>3.1 main</vt:lpstr>
      <vt:lpstr>3.2 setup</vt:lpstr>
      <vt:lpstr>3.3 tear down</vt:lpstr>
      <vt:lpstr>3.4 scenarios</vt:lpstr>
      <vt:lpstr>5. life cycle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1214</cp:revision>
  <dcterms:created xsi:type="dcterms:W3CDTF">2019-03-25T09:18:39Z</dcterms:created>
  <dcterms:modified xsi:type="dcterms:W3CDTF">2025-03-05T13:41:09Z</dcterms:modified>
</cp:coreProperties>
</file>