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406" r:id="rId4"/>
    <p:sldId id="417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k6/latest/using-k6-browser/recommended-practices/simulate-user-input-delay/?utm_source=chatgpt.com#pagewaitfortimeou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rafana.com/docs/k6/latest/using-k6-browser/recommended-practices/simulate-user-input-delay/?utm_source=chatgpt.com#pagewaitfornavigation" TargetMode="External"/><Relationship Id="rId2" Type="http://schemas.openxmlformats.org/officeDocument/2006/relationships/hyperlink" Target="https://grafana.com/docs/k6/latest/using-k6-browser/recommended-practices/simulate-user-input-delay/?utm_source=chatgpt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afana.com/docs/k6/latest/using-k6-browser/recommended-practices/simulate-user-input-delay/?utm_source=chatgpt.com#pagewaitforloadstate" TargetMode="External"/><Relationship Id="rId5" Type="http://schemas.openxmlformats.org/officeDocument/2006/relationships/hyperlink" Target="https://grafana.com/docs/k6/latest/using-k6-browser/recommended-practices/simulate-user-input-delay/?utm_source=chatgpt.com#pagewaitforfunction" TargetMode="External"/><Relationship Id="rId10" Type="http://schemas.openxmlformats.org/officeDocument/2006/relationships/hyperlink" Target="https://grafana.com/docs/k6/latest/using-k6-browser/recommended-practices/simulate-user-input-delay/?utm_source=chatgpt.com#what-is-sleep" TargetMode="External"/><Relationship Id="rId4" Type="http://schemas.openxmlformats.org/officeDocument/2006/relationships/hyperlink" Target="https://grafana.com/docs/k6/latest/using-k6-browser/recommended-practices/simulate-user-input-delay/?utm_source=chatgpt.com#browsercontextwaitforevent" TargetMode="External"/><Relationship Id="rId9" Type="http://schemas.openxmlformats.org/officeDocument/2006/relationships/hyperlink" Target="https://grafana.com/docs/k6/latest/using-k6-browser/recommended-practices/simulate-user-input-delay/?utm_source=chatgpt.com#locatorwaitfo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fana.com/docs/k6/latest/javascript-api/k6-browser/frame/waitforselector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979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wait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118624-40B0-B35E-0242-EE4494E3787B}"/>
              </a:ext>
            </a:extLst>
          </p:cNvPr>
          <p:cNvGrpSpPr/>
          <p:nvPr/>
        </p:nvGrpSpPr>
        <p:grpSpPr>
          <a:xfrm>
            <a:off x="10578502" y="41111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379580A-9A70-B264-A726-898DE7E5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DCB546B8-B2DD-080F-FBD3-B378BE912784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AC678-38C8-71DF-361B-089F0EEF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3D11E9-B682-FEAD-32A4-86FD8455ADC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552C1-9FC7-9C25-8C81-F884EE16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382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7E061B-1F45-1B04-D50D-26374F56CD90}"/>
              </a:ext>
            </a:extLst>
          </p:cNvPr>
          <p:cNvGrpSpPr/>
          <p:nvPr/>
        </p:nvGrpSpPr>
        <p:grpSpPr>
          <a:xfrm>
            <a:off x="190444" y="250151"/>
            <a:ext cx="1302616" cy="289586"/>
            <a:chOff x="5881666" y="1590687"/>
            <a:chExt cx="1302616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8F46CB09-BFE9-A4D9-9BD6-6B0AE3782A42}"/>
                </a:ext>
              </a:extLst>
            </p:cNvPr>
            <p:cNvSpPr/>
            <p:nvPr/>
          </p:nvSpPr>
          <p:spPr>
            <a:xfrm>
              <a:off x="6081095" y="1603274"/>
              <a:ext cx="1103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wait strategies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629051B-07E7-11A0-5579-6275E33BA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C36C2B9-1986-B119-4CD3-2EDFA2E6DC9E}"/>
              </a:ext>
            </a:extLst>
          </p:cNvPr>
          <p:cNvSpPr/>
          <p:nvPr/>
        </p:nvSpPr>
        <p:spPr>
          <a:xfrm>
            <a:off x="8838912" y="493318"/>
            <a:ext cx="2661553" cy="1180699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 page opens another page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e.g. with a window . open call,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popup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will belong to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parent page’s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Browser Context.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78BF3FD-D456-E901-703E-37A202D05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68052"/>
              </p:ext>
            </p:extLst>
          </p:nvPr>
        </p:nvGraphicFramePr>
        <p:xfrm>
          <a:off x="733688" y="2091150"/>
          <a:ext cx="6268290" cy="159418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950727">
                  <a:extLst>
                    <a:ext uri="{9D8B030D-6E8A-4147-A177-3AD203B41FA5}">
                      <a16:colId xmlns:a16="http://schemas.microsoft.com/office/drawing/2014/main" val="1150783465"/>
                    </a:ext>
                  </a:extLst>
                </a:gridCol>
                <a:gridCol w="4317563">
                  <a:extLst>
                    <a:ext uri="{9D8B030D-6E8A-4147-A177-3AD203B41FA5}">
                      <a16:colId xmlns:a16="http://schemas.microsoft.com/office/drawing/2014/main" val="2635430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Method</a:t>
                      </a: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78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4"/>
                        </a:rPr>
                        <a:t>browserContext.waitForEvent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Waits for the selected event to fire and returns its value.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331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5"/>
                        </a:rPr>
                        <a:t>page.waitForFunction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Waits for the given function to return a truthy value.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994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6"/>
                        </a:rPr>
                        <a:t>page.waitForLoadState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Waits for the specified page life cycle event.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839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7"/>
                        </a:rPr>
                        <a:t>page.waitForNavigation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Waits for the navigation to complete after one starts.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339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8"/>
                        </a:rPr>
                        <a:t>page.waitForTimeout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Waits the given time. </a:t>
                      </a:r>
                      <a:r>
                        <a:rPr lang="en-US" sz="1200" i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this instead of sleep in your frontend tests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47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9"/>
                        </a:rPr>
                        <a:t>locator.waitFor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28037" marR="84111" marT="22430" marB="2243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Wait for the element to be in a particular state.</a:t>
                      </a:r>
                    </a:p>
                  </a:txBody>
                  <a:tcPr marL="28037" marR="84111" marT="22430" marB="2243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8370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70595FA-105E-3BF5-4B55-8E192552AB95}"/>
              </a:ext>
            </a:extLst>
          </p:cNvPr>
          <p:cNvGrpSpPr/>
          <p:nvPr/>
        </p:nvGrpSpPr>
        <p:grpSpPr>
          <a:xfrm>
            <a:off x="633043" y="1025857"/>
            <a:ext cx="714314" cy="289586"/>
            <a:chOff x="5881666" y="1590687"/>
            <a:chExt cx="714314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7A1DBA09-4ACA-BED9-7DB9-8E6D063A9CD8}"/>
                </a:ext>
              </a:extLst>
            </p:cNvPr>
            <p:cNvSpPr/>
            <p:nvPr/>
          </p:nvSpPr>
          <p:spPr>
            <a:xfrm>
              <a:off x="6081095" y="1603274"/>
              <a:ext cx="514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sleep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7644F5EC-02A8-5711-480E-540372C54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43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D7F8E-45BB-C509-1990-6913A83E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884353-F2C8-01B7-9E18-6E54B447D03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5B7CA-FFA7-BDB7-9B6F-CC4EBD65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2759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selector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EA1010F0-98D3-0FA1-E142-9CFA256B4A85}"/>
              </a:ext>
            </a:extLst>
          </p:cNvPr>
          <p:cNvSpPr/>
          <p:nvPr/>
        </p:nvSpPr>
        <p:spPr>
          <a:xfrm>
            <a:off x="442494" y="3938716"/>
            <a:ext cx="5293684" cy="996033"/>
          </a:xfrm>
          <a:prstGeom prst="wedgeRectCallout">
            <a:avLst>
              <a:gd name="adj1" fmla="val -53751"/>
              <a:gd name="adj2" fmla="val -325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dealing 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multiple redirects,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wait for a specific element or state that indicates the final page has loaded.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javascriptCopyEditawait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page.waitForSelector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('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css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-selector-for-final-element', { timeout: 30000 });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2C2FE4-FB1B-A4A1-0F9F-7DA5AE912535}"/>
              </a:ext>
            </a:extLst>
          </p:cNvPr>
          <p:cNvGrpSpPr/>
          <p:nvPr/>
        </p:nvGrpSpPr>
        <p:grpSpPr>
          <a:xfrm>
            <a:off x="243065" y="355670"/>
            <a:ext cx="1408414" cy="289586"/>
            <a:chOff x="5881666" y="1590687"/>
            <a:chExt cx="1408414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F4ED40B6-1572-065A-E962-007A8F6FB9FE}"/>
                </a:ext>
              </a:extLst>
            </p:cNvPr>
            <p:cNvSpPr/>
            <p:nvPr/>
          </p:nvSpPr>
          <p:spPr>
            <a:xfrm>
              <a:off x="6081095" y="1603274"/>
              <a:ext cx="1208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wait for selector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CFBA4432-6C6F-E64E-47F9-7A3B3557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E55B50-0DCC-9B1E-0D9C-8AFC67BF3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127" y="180000"/>
            <a:ext cx="5787346" cy="33316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E23EFA1-89B2-56B6-7463-BFF9FCC658AC}"/>
              </a:ext>
            </a:extLst>
          </p:cNvPr>
          <p:cNvSpPr/>
          <p:nvPr/>
        </p:nvSpPr>
        <p:spPr>
          <a:xfrm>
            <a:off x="1046986" y="5361767"/>
            <a:ext cx="6141672" cy="442035"/>
          </a:xfrm>
          <a:prstGeom prst="wedgeRectCallout">
            <a:avLst>
              <a:gd name="adj1" fmla="val -53751"/>
              <a:gd name="adj2" fmla="val -325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This approach often simplifies the script, as you’re focusing on the final state rather than each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individual navigation.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360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95826</TotalTime>
  <Words>240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wait</vt:lpstr>
      <vt:lpstr>2. what</vt:lpstr>
      <vt:lpstr>4. selector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1221</cp:revision>
  <dcterms:created xsi:type="dcterms:W3CDTF">2019-03-25T09:18:39Z</dcterms:created>
  <dcterms:modified xsi:type="dcterms:W3CDTF">2025-03-05T17:32:38Z</dcterms:modified>
</cp:coreProperties>
</file>