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9" r:id="rId3"/>
    <p:sldId id="390" r:id="rId4"/>
    <p:sldId id="391" r:id="rId5"/>
    <p:sldId id="400" r:id="rId6"/>
    <p:sldId id="377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reference/reference.pptx#-1,7,6. checks" TargetMode="External"/><Relationship Id="rId13" Type="http://schemas.openxmlformats.org/officeDocument/2006/relationships/hyperlink" Target="_reference/install.pptx#-1,3,3. vsCode" TargetMode="External"/><Relationship Id="rId18" Type="http://schemas.openxmlformats.org/officeDocument/2006/relationships/hyperlink" Target="_reference/wait.pptx" TargetMode="External"/><Relationship Id="rId3" Type="http://schemas.openxmlformats.org/officeDocument/2006/relationships/hyperlink" Target="_reference/project.pptx" TargetMode="External"/><Relationship Id="rId7" Type="http://schemas.openxmlformats.org/officeDocument/2006/relationships/hyperlink" Target="_reference/reference.pptx#-1,6,5. env" TargetMode="External"/><Relationship Id="rId12" Type="http://schemas.openxmlformats.org/officeDocument/2006/relationships/hyperlink" Target="_reference/install.pptx#-1,2,2. download" TargetMode="External"/><Relationship Id="rId17" Type="http://schemas.openxmlformats.org/officeDocument/2006/relationships/hyperlink" Target="_reference/problem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_reference/logs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reference.pptx#-1,4,3. browser" TargetMode="External"/><Relationship Id="rId11" Type="http://schemas.openxmlformats.org/officeDocument/2006/relationships/hyperlink" Target="_reference/install.pptx" TargetMode="External"/><Relationship Id="rId5" Type="http://schemas.openxmlformats.org/officeDocument/2006/relationships/hyperlink" Target="_reference/reference.pptx#-1,3,2. executors" TargetMode="External"/><Relationship Id="rId15" Type="http://schemas.openxmlformats.org/officeDocument/2006/relationships/hyperlink" Target="_reference/errors.pptx" TargetMode="External"/><Relationship Id="rId10" Type="http://schemas.openxmlformats.org/officeDocument/2006/relationships/hyperlink" Target="_reference/reference.pptx" TargetMode="External"/><Relationship Id="rId4" Type="http://schemas.openxmlformats.org/officeDocument/2006/relationships/image" Target="../media/image2.png"/><Relationship Id="rId9" Type="http://schemas.openxmlformats.org/officeDocument/2006/relationships/hyperlink" Target="_reference/reference.pptx#-1,8,7. options" TargetMode="External"/><Relationship Id="rId14" Type="http://schemas.openxmlformats.org/officeDocument/2006/relationships/hyperlink" Target="_reference/debug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afana.com/docs/k6/latest/?utm_source=chatgpt.com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18" Type="http://schemas.openxmlformats.org/officeDocument/2006/relationships/image" Target="../media/image11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48122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k6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7A31A-FF91-6003-6FA5-B3B88787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66B474-30A6-D0B8-53D7-9D4741CF4017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D460D-7BE5-731B-21FA-BEF3C05C6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04127F2-6186-9FA6-665E-312B043C2B03}"/>
              </a:ext>
            </a:extLst>
          </p:cNvPr>
          <p:cNvGrpSpPr/>
          <p:nvPr/>
        </p:nvGrpSpPr>
        <p:grpSpPr>
          <a:xfrm>
            <a:off x="174341" y="276323"/>
            <a:ext cx="1126075" cy="283293"/>
            <a:chOff x="5611636" y="5954426"/>
            <a:chExt cx="1126076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9A4D884-807D-20F0-83F1-6B939C383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4C78137-8314-610F-3515-8636C0ED8B53}"/>
                </a:ext>
              </a:extLst>
            </p:cNvPr>
            <p:cNvSpPr/>
            <p:nvPr/>
          </p:nvSpPr>
          <p:spPr>
            <a:xfrm>
              <a:off x="6107411" y="5954426"/>
              <a:ext cx="6303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project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C00EB1-872F-AA77-F71A-D4199875F5CF}"/>
              </a:ext>
            </a:extLst>
          </p:cNvPr>
          <p:cNvGrpSpPr/>
          <p:nvPr/>
        </p:nvGrpSpPr>
        <p:grpSpPr>
          <a:xfrm>
            <a:off x="686218" y="1053845"/>
            <a:ext cx="979283" cy="297334"/>
            <a:chOff x="2738297" y="4386269"/>
            <a:chExt cx="979283" cy="28629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43B1BF8-EB7D-1E5D-5ED8-69C2AE470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50443432-F0E9-0A03-DADD-A261D401E2EB}"/>
                </a:ext>
              </a:extLst>
            </p:cNvPr>
            <p:cNvSpPr/>
            <p:nvPr/>
          </p:nvSpPr>
          <p:spPr>
            <a:xfrm>
              <a:off x="2928581" y="4395567"/>
              <a:ext cx="788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pres?slideindex=3&amp;slidetitle=2. executors"/>
                </a:rPr>
                <a:t>executors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F2E128-7775-28ED-3C30-61D6BC6C2033}"/>
              </a:ext>
            </a:extLst>
          </p:cNvPr>
          <p:cNvGrpSpPr/>
          <p:nvPr/>
        </p:nvGrpSpPr>
        <p:grpSpPr>
          <a:xfrm>
            <a:off x="686218" y="1439599"/>
            <a:ext cx="883102" cy="297334"/>
            <a:chOff x="2738297" y="4386269"/>
            <a:chExt cx="883102" cy="28629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3154B2A-E909-5FA1-E6C3-1655D0AB3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2F30186-CA8D-57F2-ACE5-167A19B9A027}"/>
                </a:ext>
              </a:extLst>
            </p:cNvPr>
            <p:cNvSpPr/>
            <p:nvPr/>
          </p:nvSpPr>
          <p:spPr>
            <a:xfrm>
              <a:off x="2928581" y="4395567"/>
              <a:ext cx="692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pres?slideindex=4&amp;slidetitle=3. browser"/>
                </a:rPr>
                <a:t>browser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ED9997-7CA6-66DC-A701-EDAE668F61CC}"/>
              </a:ext>
            </a:extLst>
          </p:cNvPr>
          <p:cNvGrpSpPr/>
          <p:nvPr/>
        </p:nvGrpSpPr>
        <p:grpSpPr>
          <a:xfrm>
            <a:off x="686218" y="1826596"/>
            <a:ext cx="597768" cy="297334"/>
            <a:chOff x="2738297" y="4386269"/>
            <a:chExt cx="597768" cy="28629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9E1E3F-D26F-072C-8FCD-CA2F4D7E5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76ADD971-5E51-38BF-0655-AEFA43946AD7}"/>
                </a:ext>
              </a:extLst>
            </p:cNvPr>
            <p:cNvSpPr/>
            <p:nvPr/>
          </p:nvSpPr>
          <p:spPr>
            <a:xfrm>
              <a:off x="2928581" y="4395567"/>
              <a:ext cx="407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pres?slideindex=6&amp;slidetitle=5. env"/>
                </a:rPr>
                <a:t>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9E7499-A5BD-78EB-D965-9346A4250D33}"/>
              </a:ext>
            </a:extLst>
          </p:cNvPr>
          <p:cNvGrpSpPr/>
          <p:nvPr/>
        </p:nvGrpSpPr>
        <p:grpSpPr>
          <a:xfrm>
            <a:off x="686218" y="2212350"/>
            <a:ext cx="788525" cy="297334"/>
            <a:chOff x="2738297" y="4386269"/>
            <a:chExt cx="788525" cy="286297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A5C9FA6-A1D4-0E21-9B9F-9DBA6C32A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4CAC5247-5661-31A7-42CC-B84EDBB4B9A6}"/>
                </a:ext>
              </a:extLst>
            </p:cNvPr>
            <p:cNvSpPr/>
            <p:nvPr/>
          </p:nvSpPr>
          <p:spPr>
            <a:xfrm>
              <a:off x="2928581" y="4395567"/>
              <a:ext cx="598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pres?slideindex=7&amp;slidetitle=6. checks"/>
                </a:rPr>
                <a:t>checks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1D1B19-BC65-9B32-56EB-BA0699C6243C}"/>
              </a:ext>
            </a:extLst>
          </p:cNvPr>
          <p:cNvGrpSpPr/>
          <p:nvPr/>
        </p:nvGrpSpPr>
        <p:grpSpPr>
          <a:xfrm>
            <a:off x="686218" y="2598105"/>
            <a:ext cx="839821" cy="297334"/>
            <a:chOff x="2738297" y="4386269"/>
            <a:chExt cx="839821" cy="28629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B9BBF9A-A6B1-3A4C-CB5E-D62E110A1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235EB929-3377-F6AE-1547-242280FAF3B9}"/>
                </a:ext>
              </a:extLst>
            </p:cNvPr>
            <p:cNvSpPr/>
            <p:nvPr/>
          </p:nvSpPr>
          <p:spPr>
            <a:xfrm>
              <a:off x="2928581" y="4395567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pres?slideindex=8&amp;slidetitle=7. options"/>
                </a:rPr>
                <a:t>options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A3C50D-13CE-0C41-216B-865FB53ED36A}"/>
              </a:ext>
            </a:extLst>
          </p:cNvPr>
          <p:cNvGrpSpPr/>
          <p:nvPr/>
        </p:nvGrpSpPr>
        <p:grpSpPr>
          <a:xfrm>
            <a:off x="174341" y="668231"/>
            <a:ext cx="1286376" cy="283293"/>
            <a:chOff x="5611636" y="5954426"/>
            <a:chExt cx="1286377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E7C437ED-935F-129D-8687-B20BD0B4C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F94D1962-0263-062E-D012-7231D2F01B06}"/>
                </a:ext>
              </a:extLst>
            </p:cNvPr>
            <p:cNvSpPr/>
            <p:nvPr/>
          </p:nvSpPr>
          <p:spPr>
            <a:xfrm>
              <a:off x="6107411" y="5954426"/>
              <a:ext cx="79060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reference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EBDDED9-23B1-A6A8-7B6B-0E34BD6FD36F}"/>
              </a:ext>
            </a:extLst>
          </p:cNvPr>
          <p:cNvGrpSpPr/>
          <p:nvPr/>
        </p:nvGrpSpPr>
        <p:grpSpPr>
          <a:xfrm>
            <a:off x="174341" y="3062270"/>
            <a:ext cx="1052337" cy="283293"/>
            <a:chOff x="5611636" y="5954426"/>
            <a:chExt cx="1052338" cy="283293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316B0967-5224-1229-35C4-4AB7A33C4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7F2D136F-3245-558E-3928-5262A3A79CE3}"/>
                </a:ext>
              </a:extLst>
            </p:cNvPr>
            <p:cNvSpPr/>
            <p:nvPr/>
          </p:nvSpPr>
          <p:spPr>
            <a:xfrm>
              <a:off x="6107411" y="5954426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876D12F-1EC2-A030-8625-03B702D8966D}"/>
              </a:ext>
            </a:extLst>
          </p:cNvPr>
          <p:cNvGrpSpPr/>
          <p:nvPr/>
        </p:nvGrpSpPr>
        <p:grpSpPr>
          <a:xfrm>
            <a:off x="686218" y="3390036"/>
            <a:ext cx="988901" cy="286656"/>
            <a:chOff x="2738297" y="4386269"/>
            <a:chExt cx="988901" cy="27601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4DC85B5-84E1-40BB-0FD3-A8EEB6201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454D6312-02B5-5D8B-841B-E70E4AD269E1}"/>
                </a:ext>
              </a:extLst>
            </p:cNvPr>
            <p:cNvSpPr/>
            <p:nvPr/>
          </p:nvSpPr>
          <p:spPr>
            <a:xfrm>
              <a:off x="2928581" y="4395567"/>
              <a:ext cx="798617" cy="2667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2" action="ppaction://hlinkpres?slideindex=2&amp;slidetitle=2. download"/>
                </a:rPr>
                <a:t>download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0B10BE-3D98-2720-66AF-EBE83EB19860}"/>
              </a:ext>
            </a:extLst>
          </p:cNvPr>
          <p:cNvGrpSpPr/>
          <p:nvPr/>
        </p:nvGrpSpPr>
        <p:grpSpPr>
          <a:xfrm>
            <a:off x="686218" y="3775790"/>
            <a:ext cx="818982" cy="286656"/>
            <a:chOff x="2738297" y="4386269"/>
            <a:chExt cx="818982" cy="27601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811A78E-3790-78BB-C9D1-76FDB686A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4816A863-7C65-D37F-5270-4C3BFB08B9E0}"/>
                </a:ext>
              </a:extLst>
            </p:cNvPr>
            <p:cNvSpPr/>
            <p:nvPr/>
          </p:nvSpPr>
          <p:spPr>
            <a:xfrm>
              <a:off x="2928581" y="4395567"/>
              <a:ext cx="628698" cy="2667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pres?slideindex=3&amp;slidetitle=3. vsCode"/>
                </a:rPr>
                <a:t>vsCode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BEBBDC8-623A-46B9-E9EB-829B573D319D}"/>
              </a:ext>
            </a:extLst>
          </p:cNvPr>
          <p:cNvGrpSpPr/>
          <p:nvPr/>
        </p:nvGrpSpPr>
        <p:grpSpPr>
          <a:xfrm>
            <a:off x="174341" y="4334287"/>
            <a:ext cx="1069971" cy="283293"/>
            <a:chOff x="5611636" y="5954426"/>
            <a:chExt cx="1069972" cy="283293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1E886F50-52D8-9648-0B25-E3C8A2E69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B185D5DB-BEBE-DE04-BDDB-9AD313F97B32}"/>
                </a:ext>
              </a:extLst>
            </p:cNvPr>
            <p:cNvSpPr/>
            <p:nvPr/>
          </p:nvSpPr>
          <p:spPr>
            <a:xfrm>
              <a:off x="6107411" y="5954426"/>
              <a:ext cx="5741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debug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D9DD46B-F898-3DFF-B4FC-89ED2A31432E}"/>
              </a:ext>
            </a:extLst>
          </p:cNvPr>
          <p:cNvGrpSpPr/>
          <p:nvPr/>
        </p:nvGrpSpPr>
        <p:grpSpPr>
          <a:xfrm>
            <a:off x="174341" y="4670306"/>
            <a:ext cx="1069971" cy="283293"/>
            <a:chOff x="5611636" y="5954426"/>
            <a:chExt cx="1069972" cy="283293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34E75923-56D4-FB17-BB67-BF3F4FFEB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B398BC21-4718-14F1-7DFF-539DDA628946}"/>
                </a:ext>
              </a:extLst>
            </p:cNvPr>
            <p:cNvSpPr/>
            <p:nvPr/>
          </p:nvSpPr>
          <p:spPr>
            <a:xfrm>
              <a:off x="6107411" y="5954426"/>
              <a:ext cx="5741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errors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99C6DB-5ADA-EFA5-6875-E66794CA274E}"/>
              </a:ext>
            </a:extLst>
          </p:cNvPr>
          <p:cNvGrpSpPr/>
          <p:nvPr/>
        </p:nvGrpSpPr>
        <p:grpSpPr>
          <a:xfrm>
            <a:off x="174341" y="5013705"/>
            <a:ext cx="930508" cy="283293"/>
            <a:chOff x="5611636" y="5954426"/>
            <a:chExt cx="930509" cy="283293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E4AE8AAC-DC6D-3E62-50A5-6B3EDB396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2E800177-4464-72A0-05B3-8B279A8BD7E9}"/>
                </a:ext>
              </a:extLst>
            </p:cNvPr>
            <p:cNvSpPr/>
            <p:nvPr/>
          </p:nvSpPr>
          <p:spPr>
            <a:xfrm>
              <a:off x="6107411" y="5954426"/>
              <a:ext cx="4347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logs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E0B381-D2D3-C8ED-ADF3-64EA77DB038A}"/>
              </a:ext>
            </a:extLst>
          </p:cNvPr>
          <p:cNvGrpSpPr/>
          <p:nvPr/>
        </p:nvGrpSpPr>
        <p:grpSpPr>
          <a:xfrm>
            <a:off x="163643" y="5314357"/>
            <a:ext cx="1211035" cy="283293"/>
            <a:chOff x="5611636" y="5954426"/>
            <a:chExt cx="1211036" cy="283293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3A603204-5828-2D74-4A81-801DC001E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CBCE0A7B-46E3-2FCC-46B4-E72F35743F03}"/>
                </a:ext>
              </a:extLst>
            </p:cNvPr>
            <p:cNvSpPr/>
            <p:nvPr/>
          </p:nvSpPr>
          <p:spPr>
            <a:xfrm>
              <a:off x="6107411" y="5954426"/>
              <a:ext cx="7152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problem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620950-F604-9E8E-1A9E-AC41E1B4CE87}"/>
              </a:ext>
            </a:extLst>
          </p:cNvPr>
          <p:cNvGrpSpPr/>
          <p:nvPr/>
        </p:nvGrpSpPr>
        <p:grpSpPr>
          <a:xfrm>
            <a:off x="153501" y="5616888"/>
            <a:ext cx="951348" cy="283293"/>
            <a:chOff x="5611636" y="5954426"/>
            <a:chExt cx="951349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B817A14F-1C8D-45DE-20F1-2ECF8D0E6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914859F4-35E7-CA2B-6A0B-756FCA0FB697}"/>
                </a:ext>
              </a:extLst>
            </p:cNvPr>
            <p:cNvSpPr/>
            <p:nvPr/>
          </p:nvSpPr>
          <p:spPr>
            <a:xfrm>
              <a:off x="6107411" y="5954426"/>
              <a:ext cx="4555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wait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37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9E97AF-5B8E-7595-3ED2-5BC3B2B1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F3656E-FAAB-0901-E264-76706F62308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FDD8AC-3157-89A6-FF48-6065D0F20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7C5E7398-44E2-8D10-F09E-A6C95E057D23}"/>
              </a:ext>
            </a:extLst>
          </p:cNvPr>
          <p:cNvSpPr/>
          <p:nvPr/>
        </p:nvSpPr>
        <p:spPr>
          <a:xfrm>
            <a:off x="881811" y="293859"/>
            <a:ext cx="1608380" cy="811367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assess the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performance;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reliability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of applications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1587E86C-267B-F456-66E7-3CCC65D79036}"/>
              </a:ext>
            </a:extLst>
          </p:cNvPr>
          <p:cNvSpPr/>
          <p:nvPr/>
        </p:nvSpPr>
        <p:spPr>
          <a:xfrm>
            <a:off x="226056" y="294575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A2ACDFC-05E3-6FD6-2378-B0D6F1AF3D33}"/>
              </a:ext>
            </a:extLst>
          </p:cNvPr>
          <p:cNvSpPr/>
          <p:nvPr/>
        </p:nvSpPr>
        <p:spPr>
          <a:xfrm>
            <a:off x="1269738" y="1336328"/>
            <a:ext cx="2696819" cy="1550031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Tests-as-Code: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performance tests in JavaScript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Extensibility: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modular architecture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various protocols/integrations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Developer-Friendly: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command-line interface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scripting APIs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4" name="Arrow: Right 5">
            <a:extLst>
              <a:ext uri="{FF2B5EF4-FFF2-40B4-BE49-F238E27FC236}">
                <a16:creationId xmlns:a16="http://schemas.microsoft.com/office/drawing/2014/main" id="{A0E5BE2C-0357-6B26-EF9A-3B32BE1976E2}"/>
              </a:ext>
            </a:extLst>
          </p:cNvPr>
          <p:cNvSpPr/>
          <p:nvPr/>
        </p:nvSpPr>
        <p:spPr>
          <a:xfrm>
            <a:off x="226056" y="1316698"/>
            <a:ext cx="10436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features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B495E9ED-FAA9-1260-B4AA-39C1236ADEED}"/>
              </a:ext>
            </a:extLst>
          </p:cNvPr>
          <p:cNvSpPr/>
          <p:nvPr/>
        </p:nvSpPr>
        <p:spPr>
          <a:xfrm>
            <a:off x="1204014" y="3077686"/>
            <a:ext cx="3413361" cy="996033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real-time visualization;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analysis of test results;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monitor system performance metrics during tests;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correlate results with other observability data;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make informed decisions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13F21198-0AAD-1AA6-4981-A15A7AFFD141}"/>
              </a:ext>
            </a:extLst>
          </p:cNvPr>
          <p:cNvSpPr/>
          <p:nvPr/>
        </p:nvSpPr>
        <p:spPr>
          <a:xfrm>
            <a:off x="226056" y="3125120"/>
            <a:ext cx="97795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grafana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E0C4AC-2AEC-A334-E6B4-63A99B5A699B}"/>
              </a:ext>
            </a:extLst>
          </p:cNvPr>
          <p:cNvGrpSpPr/>
          <p:nvPr/>
        </p:nvGrpSpPr>
        <p:grpSpPr>
          <a:xfrm>
            <a:off x="226056" y="4370348"/>
            <a:ext cx="1173735" cy="289586"/>
            <a:chOff x="5881666" y="1590687"/>
            <a:chExt cx="1173735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5E6BCA04-080F-CED9-97AF-3B3707430120}"/>
                </a:ext>
              </a:extLst>
            </p:cNvPr>
            <p:cNvSpPr/>
            <p:nvPr/>
          </p:nvSpPr>
          <p:spPr>
            <a:xfrm>
              <a:off x="6081095" y="1603274"/>
              <a:ext cx="9743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grafana docs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F951348B-F27C-E023-6051-7608DF679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81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FCFB72-C3EB-D370-0F04-87D2D0C0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C2E7D2-5504-F828-7758-DDE1C64F3ED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05F5-1D1F-8A21-71B8-2A6C4DB99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97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best practices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22EDC1E-B6B0-A8E4-8529-07B52A9850A6}"/>
              </a:ext>
            </a:extLst>
          </p:cNvPr>
          <p:cNvSpPr/>
          <p:nvPr/>
        </p:nvSpPr>
        <p:spPr>
          <a:xfrm>
            <a:off x="469872" y="277281"/>
            <a:ext cx="1454492" cy="257369"/>
          </a:xfrm>
          <a:prstGeom prst="wedgeRectCallout">
            <a:avLst>
              <a:gd name="adj1" fmla="val -62218"/>
              <a:gd name="adj2" fmla="val 4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kern="0" noProof="0">
                <a:solidFill>
                  <a:prstClr val="white"/>
                </a:solidFill>
                <a:latin typeface="Calibri Light" panose="020F0302020204030204"/>
              </a:rPr>
              <a:t>h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ardcoded </a:t>
            </a:r>
            <a:r>
              <a:rPr lang="en-US" sz="1200" kern="0" noProof="0">
                <a:solidFill>
                  <a:prstClr val="white"/>
                </a:solidFill>
                <a:latin typeface="Calibri Light" panose="020F0302020204030204"/>
              </a:rPr>
              <a:t>c</a:t>
            </a: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redentials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14A32716-85BE-E03E-3EB1-957B22D0E469}"/>
              </a:ext>
            </a:extLst>
          </p:cNvPr>
          <p:cNvSpPr/>
          <p:nvPr/>
        </p:nvSpPr>
        <p:spPr>
          <a:xfrm>
            <a:off x="469871" y="687589"/>
            <a:ext cx="1595556" cy="257369"/>
          </a:xfrm>
          <a:prstGeom prst="wedgeRectCallout">
            <a:avLst>
              <a:gd name="adj1" fmla="val -62218"/>
              <a:gd name="adj2" fmla="val 4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better element selectors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5362688D-0C48-0D4C-1568-CCF2049299AD}"/>
              </a:ext>
            </a:extLst>
          </p:cNvPr>
          <p:cNvSpPr/>
          <p:nvPr/>
        </p:nvSpPr>
        <p:spPr>
          <a:xfrm>
            <a:off x="469871" y="1097897"/>
            <a:ext cx="975194" cy="257369"/>
          </a:xfrm>
          <a:prstGeom prst="wedgeRectCallout">
            <a:avLst>
              <a:gd name="adj1" fmla="val -62218"/>
              <a:gd name="adj2" fmla="val 4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wait strategies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88243-1CB4-CBD2-0A53-DDE844D5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744" y="1570649"/>
            <a:ext cx="5271831" cy="6652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7604D3C3-7572-614E-5505-6FAF7269DF4E}"/>
              </a:ext>
            </a:extLst>
          </p:cNvPr>
          <p:cNvSpPr/>
          <p:nvPr/>
        </p:nvSpPr>
        <p:spPr>
          <a:xfrm>
            <a:off x="387810" y="2413226"/>
            <a:ext cx="1130685" cy="257369"/>
          </a:xfrm>
          <a:prstGeom prst="wedgeRectCallout">
            <a:avLst>
              <a:gd name="adj1" fmla="val -62218"/>
              <a:gd name="adj2" fmla="val 4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screenshot paths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3EA64E6-220E-4672-63D3-D08AFBFE4B30}"/>
              </a:ext>
            </a:extLst>
          </p:cNvPr>
          <p:cNvSpPr/>
          <p:nvPr/>
        </p:nvSpPr>
        <p:spPr>
          <a:xfrm>
            <a:off x="953152" y="2823534"/>
            <a:ext cx="1215645" cy="442035"/>
          </a:xfrm>
          <a:prstGeom prst="wedgeRectCallout">
            <a:avLst>
              <a:gd name="adj1" fmla="val -36505"/>
              <a:gd name="adj2" fmla="val -8111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folder</a:t>
            </a:r>
          </a:p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display browser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0C9A915F-114F-B0C1-FBCE-958D2616C66E}"/>
              </a:ext>
            </a:extLst>
          </p:cNvPr>
          <p:cNvSpPr/>
          <p:nvPr/>
        </p:nvSpPr>
        <p:spPr>
          <a:xfrm>
            <a:off x="374401" y="3416945"/>
            <a:ext cx="585664" cy="257369"/>
          </a:xfrm>
          <a:prstGeom prst="wedgeRectCallout">
            <a:avLst>
              <a:gd name="adj1" fmla="val -62218"/>
              <a:gd name="adj2" fmla="val 4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profiling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86B925D-0A0A-3D3C-BADE-229F8607A5C2}"/>
              </a:ext>
            </a:extLst>
          </p:cNvPr>
          <p:cNvSpPr/>
          <p:nvPr/>
        </p:nvSpPr>
        <p:spPr>
          <a:xfrm>
            <a:off x="372515" y="3865141"/>
            <a:ext cx="446203" cy="257369"/>
          </a:xfrm>
          <a:prstGeom prst="wedgeRectCallout">
            <a:avLst>
              <a:gd name="adj1" fmla="val -62218"/>
              <a:gd name="adj2" fmla="val 452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errors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8016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95862</TotalTime>
  <Words>155</Words>
  <Application>Microsoft Office PowerPoint</Application>
  <PresentationFormat>Widescreen</PresentationFormat>
  <Paragraphs>74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k6</vt:lpstr>
      <vt:lpstr>1.1 index</vt:lpstr>
      <vt:lpstr>2. what</vt:lpstr>
      <vt:lpstr>5. best practices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1220</cp:revision>
  <dcterms:created xsi:type="dcterms:W3CDTF">2019-03-25T09:18:39Z</dcterms:created>
  <dcterms:modified xsi:type="dcterms:W3CDTF">2025-03-05T14:49:31Z</dcterms:modified>
</cp:coreProperties>
</file>