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04/03/2025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04/03/2025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04/03/2025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962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grafana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7A31A-FF91-6003-6FA5-B3B88787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66B474-30A6-D0B8-53D7-9D4741CF401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460D-7BE5-731B-21FA-BEF3C05C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39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94973</TotalTime>
  <Words>60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grafana</vt:lpstr>
      <vt:lpstr>1.1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1191</cp:revision>
  <dcterms:created xsi:type="dcterms:W3CDTF">2019-03-25T09:18:39Z</dcterms:created>
  <dcterms:modified xsi:type="dcterms:W3CDTF">2025-03-04T11:57:57Z</dcterms:modified>
</cp:coreProperties>
</file>