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9" r:id="rId3"/>
    <p:sldId id="399" r:id="rId4"/>
    <p:sldId id="400" r:id="rId5"/>
    <p:sldId id="401" r:id="rId6"/>
    <p:sldId id="402" r:id="rId7"/>
    <p:sldId id="403" r:id="rId8"/>
    <p:sldId id="404" r:id="rId9"/>
    <p:sldId id="405" r:id="rId10"/>
    <p:sldId id="406" r:id="rId11"/>
    <p:sldId id="407" r:id="rId12"/>
    <p:sldId id="408" r:id="rId13"/>
    <p:sldId id="409" r:id="rId14"/>
    <p:sldId id="410" r:id="rId15"/>
    <p:sldId id="411" r:id="rId16"/>
    <p:sldId id="377" r:id="rId1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NIniDftAcU&amp;list=PLJoSxweay1xwRXYSh8PDXAXPPy6MObaOE&amp;index=3&amp;t=595s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stackoverflow.com/questions/16744863/connect-to-amazon-ec2-file-directory-using-filezilla-and-sftp" TargetMode="Externa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25.png"/><Relationship Id="rId15" Type="http://schemas.openxmlformats.org/officeDocument/2006/relationships/image" Target="../media/image2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27.svg"/><Relationship Id="rId14" Type="http://schemas.openxmlformats.org/officeDocument/2006/relationships/slide" Target="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ocs.aws.amazon.com/AWSEC2/latest/UserGuide/concept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hyperlink" Target="../_projects/docker-python-example/1010836-key-pair.pe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3009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aws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96802B-B9A7-4919-8B59-966DB4A55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908061"/>
            <a:ext cx="7494991" cy="42065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5235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2.5 console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69454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2966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docker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261204" y="1870389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install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2354CE3F-87E4-4D76-ABE2-6BC715779D52}"/>
              </a:ext>
            </a:extLst>
          </p:cNvPr>
          <p:cNvSpPr/>
          <p:nvPr/>
        </p:nvSpPr>
        <p:spPr>
          <a:xfrm>
            <a:off x="1082068" y="1870389"/>
            <a:ext cx="3386111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amazon-linux-extras install docker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4FB82B-9242-4968-8BEE-C1C7BC1FF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285" y="2644775"/>
            <a:ext cx="7156872" cy="156844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Arrow: Right 5">
            <a:extLst>
              <a:ext uri="{FF2B5EF4-FFF2-40B4-BE49-F238E27FC236}">
                <a16:creationId xmlns:a16="http://schemas.microsoft.com/office/drawing/2014/main" id="{2819D564-322A-476D-A794-85C5D9031F8E}"/>
              </a:ext>
            </a:extLst>
          </p:cNvPr>
          <p:cNvSpPr/>
          <p:nvPr/>
        </p:nvSpPr>
        <p:spPr>
          <a:xfrm>
            <a:off x="261204" y="4852253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start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2C31ACF-F901-465A-B827-4AC8720E8446}"/>
              </a:ext>
            </a:extLst>
          </p:cNvPr>
          <p:cNvSpPr/>
          <p:nvPr/>
        </p:nvSpPr>
        <p:spPr>
          <a:xfrm>
            <a:off x="1082068" y="4852253"/>
            <a:ext cx="2196683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service docker start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2389B81E-F79F-4858-8CF2-23970C9F7590}"/>
              </a:ext>
            </a:extLst>
          </p:cNvPr>
          <p:cNvSpPr/>
          <p:nvPr/>
        </p:nvSpPr>
        <p:spPr>
          <a:xfrm>
            <a:off x="273371" y="5360153"/>
            <a:ext cx="11542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privileges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7A8AAE2B-E7BB-4032-B5BD-BA65100F84AA}"/>
              </a:ext>
            </a:extLst>
          </p:cNvPr>
          <p:cNvSpPr/>
          <p:nvPr/>
        </p:nvSpPr>
        <p:spPr>
          <a:xfrm>
            <a:off x="1427659" y="5357910"/>
            <a:ext cx="2961314" cy="257369"/>
          </a:xfrm>
          <a:prstGeom prst="wedgeRectCallout">
            <a:avLst>
              <a:gd name="adj1" fmla="val 6666"/>
              <a:gd name="adj2" fmla="val 2016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sudo usermod –a –G docker ec2-user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FC750495-FEC2-4A26-8228-DEC45DC91562}"/>
              </a:ext>
            </a:extLst>
          </p:cNvPr>
          <p:cNvSpPr/>
          <p:nvPr/>
        </p:nvSpPr>
        <p:spPr>
          <a:xfrm>
            <a:off x="4581609" y="5358035"/>
            <a:ext cx="2544534" cy="257369"/>
          </a:xfrm>
          <a:prstGeom prst="wedgeRectCallout">
            <a:avLst>
              <a:gd name="adj1" fmla="val -56502"/>
              <a:gd name="adj2" fmla="val -1627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 docker commands without sudo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0E54891-8F4F-4585-9023-43C464A0ED10}"/>
              </a:ext>
            </a:extLst>
          </p:cNvPr>
          <p:cNvGrpSpPr/>
          <p:nvPr/>
        </p:nvGrpSpPr>
        <p:grpSpPr>
          <a:xfrm>
            <a:off x="922659" y="730295"/>
            <a:ext cx="844286" cy="289586"/>
            <a:chOff x="5881666" y="1590687"/>
            <a:chExt cx="84428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C95CC627-2F56-46A8-BB94-9F007A1CBEE2}"/>
                </a:ext>
              </a:extLst>
            </p:cNvPr>
            <p:cNvSpPr/>
            <p:nvPr/>
          </p:nvSpPr>
          <p:spPr>
            <a:xfrm>
              <a:off x="6081095" y="1603274"/>
              <a:ext cx="6448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tutorial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0B70F695-0DE4-4237-A58E-4417A5518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8" name="Arrow: Right 5">
            <a:extLst>
              <a:ext uri="{FF2B5EF4-FFF2-40B4-BE49-F238E27FC236}">
                <a16:creationId xmlns:a16="http://schemas.microsoft.com/office/drawing/2014/main" id="{F0F99E1F-7C7E-4D94-BB09-2256B5AD5FDC}"/>
              </a:ext>
            </a:extLst>
          </p:cNvPr>
          <p:cNvSpPr/>
          <p:nvPr/>
        </p:nvSpPr>
        <p:spPr>
          <a:xfrm>
            <a:off x="247668" y="757407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362467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731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upload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2A2309-1910-4491-A5BC-79256C310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714" y="657882"/>
            <a:ext cx="3326286" cy="10242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115620-6E93-4F9C-92E2-84CABD9C4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588" y="2272883"/>
            <a:ext cx="1780040" cy="171252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7" name="Retângulo 20">
            <a:extLst>
              <a:ext uri="{FF2B5EF4-FFF2-40B4-BE49-F238E27FC236}">
                <a16:creationId xmlns:a16="http://schemas.microsoft.com/office/drawing/2014/main" id="{D0419D9E-235F-4909-8BAB-BEB3CE6F9DB2}"/>
              </a:ext>
            </a:extLst>
          </p:cNvPr>
          <p:cNvSpPr/>
          <p:nvPr/>
        </p:nvSpPr>
        <p:spPr>
          <a:xfrm>
            <a:off x="2130685" y="2553334"/>
            <a:ext cx="1388892" cy="17836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634CA01-1985-4576-941F-633DB02D1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857" y="2256108"/>
            <a:ext cx="1438164" cy="20860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Retângulo 20">
            <a:extLst>
              <a:ext uri="{FF2B5EF4-FFF2-40B4-BE49-F238E27FC236}">
                <a16:creationId xmlns:a16="http://schemas.microsoft.com/office/drawing/2014/main" id="{574B9BD8-7B61-41A8-AC53-7F22A7E0F337}"/>
              </a:ext>
            </a:extLst>
          </p:cNvPr>
          <p:cNvSpPr/>
          <p:nvPr/>
        </p:nvSpPr>
        <p:spPr>
          <a:xfrm>
            <a:off x="4432857" y="3727509"/>
            <a:ext cx="1044264" cy="1515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Arrow: Right 5">
            <a:extLst>
              <a:ext uri="{FF2B5EF4-FFF2-40B4-BE49-F238E27FC236}">
                <a16:creationId xmlns:a16="http://schemas.microsoft.com/office/drawing/2014/main" id="{5B436B80-2607-42D4-90F1-0F3ECBA3BE13}"/>
              </a:ext>
            </a:extLst>
          </p:cNvPr>
          <p:cNvSpPr/>
          <p:nvPr/>
        </p:nvSpPr>
        <p:spPr>
          <a:xfrm>
            <a:off x="261441" y="740052"/>
            <a:ext cx="25360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create downloads folder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82FF8561-5D3B-4AEB-B32C-7040629E0DF6}"/>
              </a:ext>
            </a:extLst>
          </p:cNvPr>
          <p:cNvSpPr/>
          <p:nvPr/>
        </p:nvSpPr>
        <p:spPr>
          <a:xfrm>
            <a:off x="291541" y="2272883"/>
            <a:ext cx="177304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add security key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205379" y="5001120"/>
            <a:ext cx="9927965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scp –i</a:t>
            </a: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 1010836-key-pair.pem Dockerfile app.py Pipfile Pipfile.lock ec2-user@16.170.206.222:/home/ec2-user/downloads 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91541" y="4981490"/>
            <a:ext cx="91383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upload</a:t>
            </a:r>
          </a:p>
        </p:txBody>
      </p:sp>
      <p:sp>
        <p:nvSpPr>
          <p:cNvPr id="26" name="Explosion: 14 Points 25">
            <a:extLst>
              <a:ext uri="{FF2B5EF4-FFF2-40B4-BE49-F238E27FC236}">
                <a16:creationId xmlns:a16="http://schemas.microsoft.com/office/drawing/2014/main" id="{E9C3CDA2-0D83-437C-A4F4-579A847EE470}"/>
              </a:ext>
            </a:extLst>
          </p:cNvPr>
          <p:cNvSpPr/>
          <p:nvPr/>
        </p:nvSpPr>
        <p:spPr>
          <a:xfrm>
            <a:off x="2634107" y="5119989"/>
            <a:ext cx="1106000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B5C54B8B-C97F-42B5-A200-452D68502293}"/>
              </a:ext>
            </a:extLst>
          </p:cNvPr>
          <p:cNvSpPr/>
          <p:nvPr/>
        </p:nvSpPr>
        <p:spPr>
          <a:xfrm>
            <a:off x="3422397" y="5684834"/>
            <a:ext cx="1010460" cy="257369"/>
          </a:xfrm>
          <a:prstGeom prst="wedgeRectCallout">
            <a:avLst>
              <a:gd name="adj1" fmla="val -59138"/>
              <a:gd name="adj2" fmla="val -9448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</a:rPr>
              <a:t>use FileZilla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045215-3DFE-4B2F-AFBA-4B3EE0A4D57C}"/>
              </a:ext>
            </a:extLst>
          </p:cNvPr>
          <p:cNvGrpSpPr/>
          <p:nvPr/>
        </p:nvGrpSpPr>
        <p:grpSpPr>
          <a:xfrm>
            <a:off x="4528397" y="5684834"/>
            <a:ext cx="4136148" cy="289586"/>
            <a:chOff x="5881666" y="1590687"/>
            <a:chExt cx="4136148" cy="289586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5EA1F769-386A-4117-9957-E050B07F43B5}"/>
                </a:ext>
              </a:extLst>
            </p:cNvPr>
            <p:cNvSpPr/>
            <p:nvPr/>
          </p:nvSpPr>
          <p:spPr>
            <a:xfrm>
              <a:off x="6081095" y="1603274"/>
              <a:ext cx="39367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connect-to-amazon-ec2-file-directory-using-filezilla-and-sftp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AF41F11F-4B1F-41D6-9817-8E5F3E428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658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593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build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301151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build -t my_webservice:latest .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9B28EA-E874-4777-B31F-54B5330D7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338963"/>
            <a:ext cx="5670430" cy="27481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7342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1884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3.3 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9B510BC-8CD7-489A-AA10-BE44166465D2}"/>
              </a:ext>
            </a:extLst>
          </p:cNvPr>
          <p:cNvSpPr/>
          <p:nvPr/>
        </p:nvSpPr>
        <p:spPr>
          <a:xfrm>
            <a:off x="1454492" y="787364"/>
            <a:ext cx="3301151" cy="257369"/>
          </a:xfrm>
          <a:prstGeom prst="wedgeRectCallout">
            <a:avLst>
              <a:gd name="adj1" fmla="val -49956"/>
              <a:gd name="adj2" fmla="val -14040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noProof="1">
                <a:solidFill>
                  <a:prstClr val="white"/>
                </a:solidFill>
                <a:latin typeface="Consolas" panose="020B0609020204030204" pitchFamily="49" charset="0"/>
              </a:rPr>
              <a:t>docker run -d -p 80:5000 my_webservice</a:t>
            </a:r>
            <a:endParaRPr kumimoji="0" lang="en-US" sz="12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5" name="Arrow: Right 5">
            <a:extLst>
              <a:ext uri="{FF2B5EF4-FFF2-40B4-BE49-F238E27FC236}">
                <a16:creationId xmlns:a16="http://schemas.microsoft.com/office/drawing/2014/main" id="{889CC80D-19AF-4BE7-89A2-651A3F39D88D}"/>
              </a:ext>
            </a:extLst>
          </p:cNvPr>
          <p:cNvSpPr/>
          <p:nvPr/>
        </p:nvSpPr>
        <p:spPr>
          <a:xfrm>
            <a:off x="248908" y="777550"/>
            <a:ext cx="120558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command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BBC04-1B34-4ED3-9F32-A9AF58E98F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43" b="6695"/>
          <a:stretch/>
        </p:blipFill>
        <p:spPr>
          <a:xfrm>
            <a:off x="686770" y="1338963"/>
            <a:ext cx="10212225" cy="54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96BEBB-728E-4E49-9060-6D80C8D94E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387" r="5992"/>
          <a:stretch/>
        </p:blipFill>
        <p:spPr>
          <a:xfrm>
            <a:off x="686770" y="2163377"/>
            <a:ext cx="4464000" cy="160663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73588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EA6CDED9-15B7-4BB6-A099-5EB26ECD9ED1}"/>
              </a:ext>
            </a:extLst>
          </p:cNvPr>
          <p:cNvSpPr/>
          <p:nvPr/>
        </p:nvSpPr>
        <p:spPr>
          <a:xfrm>
            <a:off x="970031" y="740052"/>
            <a:ext cx="3217795" cy="1365365"/>
          </a:xfrm>
          <a:prstGeom prst="wedgeRectCallout">
            <a:avLst>
              <a:gd name="adj1" fmla="val -47122"/>
              <a:gd name="adj2" fmla="val -3850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Amazon Elastic Compute Cloud (Amazon EC2)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provides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on-demand, </a:t>
            </a:r>
          </a:p>
          <a:p>
            <a:pPr marL="1142992" lvl="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scalable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computing capacity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Amazon Web Services (AWS) Cloud.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249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EC2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Arrow: Right 5">
            <a:extLst>
              <a:ext uri="{FF2B5EF4-FFF2-40B4-BE49-F238E27FC236}">
                <a16:creationId xmlns:a16="http://schemas.microsoft.com/office/drawing/2014/main" id="{0F2D4DE4-6F67-46C7-B93F-A829DE9AD70B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616F601-4A6D-4B8A-AC3F-C86D11ECE8AD}"/>
              </a:ext>
            </a:extLst>
          </p:cNvPr>
          <p:cNvGrpSpPr/>
          <p:nvPr/>
        </p:nvGrpSpPr>
        <p:grpSpPr>
          <a:xfrm>
            <a:off x="3608770" y="2207540"/>
            <a:ext cx="619737" cy="289586"/>
            <a:chOff x="5881666" y="1590687"/>
            <a:chExt cx="61973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131D8883-1E24-44E3-B8E5-B8CC167A6271}"/>
                </a:ext>
              </a:extLst>
            </p:cNvPr>
            <p:cNvSpPr/>
            <p:nvPr/>
          </p:nvSpPr>
          <p:spPr>
            <a:xfrm>
              <a:off x="6081095" y="1603274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EC2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496CFB1-61C4-4B53-8AB5-38F4220218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26" name="Picture 2" descr="&#10;   A basic architecture diagram of an EC2 instance within a VPC.&#10;  ">
            <a:extLst>
              <a:ext uri="{FF2B5EF4-FFF2-40B4-BE49-F238E27FC236}">
                <a16:creationId xmlns:a16="http://schemas.microsoft.com/office/drawing/2014/main" id="{F0B6FE57-A9E3-4CF3-AB82-FF32E034B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979"/>
          <a:stretch/>
        </p:blipFill>
        <p:spPr bwMode="auto">
          <a:xfrm>
            <a:off x="970031" y="2814320"/>
            <a:ext cx="4140000" cy="34617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8664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BA765D-7500-45C0-BD17-41C267006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081" y="921242"/>
            <a:ext cx="1743784" cy="11539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4906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launch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14630" y="973464"/>
            <a:ext cx="5932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run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0C1FC-E786-48C8-B2FA-53D34F50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301" y="3070169"/>
            <a:ext cx="4887188" cy="208898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3" name="Arrow: Right 5">
            <a:extLst>
              <a:ext uri="{FF2B5EF4-FFF2-40B4-BE49-F238E27FC236}">
                <a16:creationId xmlns:a16="http://schemas.microsoft.com/office/drawing/2014/main" id="{23AC1F7A-028B-4254-8F3C-8651047BBC66}"/>
              </a:ext>
            </a:extLst>
          </p:cNvPr>
          <p:cNvSpPr/>
          <p:nvPr/>
        </p:nvSpPr>
        <p:spPr>
          <a:xfrm>
            <a:off x="314630" y="3070169"/>
            <a:ext cx="89139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launch</a:t>
            </a:r>
          </a:p>
        </p:txBody>
      </p:sp>
    </p:spTree>
    <p:extLst>
      <p:ext uri="{BB962C8B-B14F-4D97-AF65-F5344CB8AC3E}">
        <p14:creationId xmlns:p14="http://schemas.microsoft.com/office/powerpoint/2010/main" val="4149391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8DBF439-EECB-48D6-AE12-9376DB40E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019" y="2524665"/>
            <a:ext cx="2769518" cy="38100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EFD49-DD8B-4D24-811D-2BBE6AE05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843" y="921855"/>
            <a:ext cx="2130480" cy="9559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4037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setup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9842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name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9C5F2919-1A51-4D98-8F38-C327F8CDB0A6}"/>
              </a:ext>
            </a:extLst>
          </p:cNvPr>
          <p:cNvSpPr/>
          <p:nvPr/>
        </p:nvSpPr>
        <p:spPr>
          <a:xfrm>
            <a:off x="352754" y="2671855"/>
            <a:ext cx="92826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images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281019" y="5478591"/>
            <a:ext cx="2586336" cy="39887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3635979" y="5970266"/>
            <a:ext cx="1988292" cy="442035"/>
          </a:xfrm>
          <a:prstGeom prst="wedgeRectCallout">
            <a:avLst>
              <a:gd name="adj1" fmla="val -33293"/>
              <a:gd name="adj2" fmla="val -6310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required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amazon-linux-extra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8B6982-A163-4E45-8110-BFB9C3825178}"/>
              </a:ext>
            </a:extLst>
          </p:cNvPr>
          <p:cNvSpPr/>
          <p:nvPr/>
        </p:nvSpPr>
        <p:spPr>
          <a:xfrm>
            <a:off x="5967661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F3097B9-8863-4338-8798-5EF780D4B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03" y="707548"/>
            <a:ext cx="3520234" cy="138459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0" name="Arrow: Right 5">
            <a:extLst>
              <a:ext uri="{FF2B5EF4-FFF2-40B4-BE49-F238E27FC236}">
                <a16:creationId xmlns:a16="http://schemas.microsoft.com/office/drawing/2014/main" id="{057F3513-1195-4CF5-BC2E-377D620623BF}"/>
              </a:ext>
            </a:extLst>
          </p:cNvPr>
          <p:cNvSpPr/>
          <p:nvPr/>
        </p:nvSpPr>
        <p:spPr>
          <a:xfrm>
            <a:off x="6122850" y="921855"/>
            <a:ext cx="6830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type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6B7E2-229E-4669-89EF-C5AD95D9E0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913" y="2524665"/>
            <a:ext cx="4947347" cy="134433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3" name="Arrow: Right 5">
            <a:extLst>
              <a:ext uri="{FF2B5EF4-FFF2-40B4-BE49-F238E27FC236}">
                <a16:creationId xmlns:a16="http://schemas.microsoft.com/office/drawing/2014/main" id="{7A36E4C3-DEFD-4432-BE44-C4F95B66E40A}"/>
              </a:ext>
            </a:extLst>
          </p:cNvPr>
          <p:cNvSpPr/>
          <p:nvPr/>
        </p:nvSpPr>
        <p:spPr>
          <a:xfrm>
            <a:off x="6122849" y="2671854"/>
            <a:ext cx="87055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access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225EB03-A7D9-4010-B754-05114C586B5C}"/>
              </a:ext>
            </a:extLst>
          </p:cNvPr>
          <p:cNvGrpSpPr/>
          <p:nvPr/>
        </p:nvGrpSpPr>
        <p:grpSpPr>
          <a:xfrm>
            <a:off x="6818141" y="4029417"/>
            <a:ext cx="4002000" cy="299662"/>
            <a:chOff x="1643297" y="4045816"/>
            <a:chExt cx="4002000" cy="299662"/>
          </a:xfrm>
        </p:grpSpPr>
        <p:sp>
          <p:nvSpPr>
            <p:cNvPr id="25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D7C57552-F994-4A30-BC19-B5707CE91B64}"/>
                </a:ext>
              </a:extLst>
            </p:cNvPr>
            <p:cNvSpPr txBox="1"/>
            <p:nvPr/>
          </p:nvSpPr>
          <p:spPr>
            <a:xfrm>
              <a:off x="1980063" y="4103314"/>
              <a:ext cx="3665234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7" action="ppaction://hlinkfile"/>
                </a:rPr>
                <a:t>..\_projects\docker-python-example\1010836-key-pair.pem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6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734E3EA5-1067-4B9C-9DD2-59C622333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6398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A48259C-0B58-4732-9E1C-2A8F1E974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469" y="951781"/>
            <a:ext cx="4020214" cy="544758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1236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2.2.1 network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15" name="Retângulo 20">
            <a:extLst>
              <a:ext uri="{FF2B5EF4-FFF2-40B4-BE49-F238E27FC236}">
                <a16:creationId xmlns:a16="http://schemas.microsoft.com/office/drawing/2014/main" id="{B71720F8-5CEE-4428-B38C-801035D9C3BC}"/>
              </a:ext>
            </a:extLst>
          </p:cNvPr>
          <p:cNvSpPr/>
          <p:nvPr/>
        </p:nvSpPr>
        <p:spPr>
          <a:xfrm>
            <a:off x="1022225" y="5392326"/>
            <a:ext cx="3751057" cy="9624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CB4890E-3CE1-4BF1-BD6E-784C9B661E62}"/>
              </a:ext>
            </a:extLst>
          </p:cNvPr>
          <p:cNvSpPr/>
          <p:nvPr/>
        </p:nvSpPr>
        <p:spPr>
          <a:xfrm>
            <a:off x="5099948" y="5652541"/>
            <a:ext cx="1420829" cy="442035"/>
          </a:xfrm>
          <a:prstGeom prst="wedgeRectCallout">
            <a:avLst>
              <a:gd name="adj1" fmla="val -64212"/>
              <a:gd name="adj2" fmla="val -162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review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not secure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84206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B8ADF16-B81A-4386-B6B1-1BACA5056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22" y="1058174"/>
            <a:ext cx="5403117" cy="283231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1708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2.2.2 storage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446694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C1A769-222C-48BB-A951-C060B2BB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532" y="1051238"/>
            <a:ext cx="2309090" cy="47555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353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2.3 start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222077" y="5478590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0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D4414C8-104A-4E31-A5DA-40E081503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284" y="3429000"/>
            <a:ext cx="8061030" cy="75420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0D1C34-7122-4CED-B7A6-16F64EC6C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235" y="1010153"/>
            <a:ext cx="7907547" cy="15485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9083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 connect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11398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instances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2382472" y="3611398"/>
            <a:ext cx="1154545" cy="3692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Arrow: Right 5">
            <a:extLst>
              <a:ext uri="{FF2B5EF4-FFF2-40B4-BE49-F238E27FC236}">
                <a16:creationId xmlns:a16="http://schemas.microsoft.com/office/drawing/2014/main" id="{8A1EBE66-E047-48F7-9504-E4B81C8F17D4}"/>
              </a:ext>
            </a:extLst>
          </p:cNvPr>
          <p:cNvSpPr/>
          <p:nvPr/>
        </p:nvSpPr>
        <p:spPr>
          <a:xfrm>
            <a:off x="248908" y="3519028"/>
            <a:ext cx="101803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connect</a:t>
            </a:r>
          </a:p>
        </p:txBody>
      </p:sp>
    </p:spTree>
    <p:extLst>
      <p:ext uri="{BB962C8B-B14F-4D97-AF65-F5344CB8AC3E}">
        <p14:creationId xmlns:p14="http://schemas.microsoft.com/office/powerpoint/2010/main" val="40758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98208E4-D15C-4A5E-B558-A8F5421BE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66" y="813183"/>
            <a:ext cx="6503650" cy="511661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55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2.4.1 login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942A033F-5515-4EC3-B529-09691CDA06FB}"/>
              </a:ext>
            </a:extLst>
          </p:cNvPr>
          <p:cNvSpPr/>
          <p:nvPr/>
        </p:nvSpPr>
        <p:spPr>
          <a:xfrm>
            <a:off x="328421" y="1010153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8" name="Retângulo 20">
            <a:extLst>
              <a:ext uri="{FF2B5EF4-FFF2-40B4-BE49-F238E27FC236}">
                <a16:creationId xmlns:a16="http://schemas.microsoft.com/office/drawing/2014/main" id="{E96BAF65-EE82-4A26-99FF-E09D11CBED5A}"/>
              </a:ext>
            </a:extLst>
          </p:cNvPr>
          <p:cNvSpPr/>
          <p:nvPr/>
        </p:nvSpPr>
        <p:spPr>
          <a:xfrm>
            <a:off x="6335572" y="5471687"/>
            <a:ext cx="973878" cy="3885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B325D7CB-7411-4AC9-A587-7A679689A08A}"/>
              </a:ext>
            </a:extLst>
          </p:cNvPr>
          <p:cNvSpPr/>
          <p:nvPr/>
        </p:nvSpPr>
        <p:spPr>
          <a:xfrm>
            <a:off x="1162599" y="2449565"/>
            <a:ext cx="2966578" cy="8744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32038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64514</TotalTime>
  <Words>218</Words>
  <Application>Microsoft Office PowerPoint</Application>
  <PresentationFormat>Widescreen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Tema do Office</vt:lpstr>
      <vt:lpstr>Office Theme</vt:lpstr>
      <vt:lpstr>1. aws</vt:lpstr>
      <vt:lpstr>2. EC2</vt:lpstr>
      <vt:lpstr>2.1 launch</vt:lpstr>
      <vt:lpstr>2.2 setup</vt:lpstr>
      <vt:lpstr>2.2.1 network</vt:lpstr>
      <vt:lpstr>2.2.2 storage</vt:lpstr>
      <vt:lpstr>2.3 start</vt:lpstr>
      <vt:lpstr>2.4 connect</vt:lpstr>
      <vt:lpstr>2.4.1 login</vt:lpstr>
      <vt:lpstr>2.5 console</vt:lpstr>
      <vt:lpstr>3. docker</vt:lpstr>
      <vt:lpstr>3.1 upload</vt:lpstr>
      <vt:lpstr>3.2 build</vt:lpstr>
      <vt:lpstr>3.3 run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1266</cp:revision>
  <dcterms:created xsi:type="dcterms:W3CDTF">2019-03-25T09:18:39Z</dcterms:created>
  <dcterms:modified xsi:type="dcterms:W3CDTF">2024-01-26T09:42:55Z</dcterms:modified>
</cp:coreProperties>
</file>