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"/>
  </p:notesMasterIdLst>
  <p:sldIdLst>
    <p:sldId id="389" r:id="rId3"/>
    <p:sldId id="377" r:id="rId4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25/01/2024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25/01/2024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python.land/data-science" TargetMode="External"/><Relationship Id="rId1" Type="http://schemas.openxmlformats.org/officeDocument/2006/relationships/slideLayout" Target="../slideLayouts/slideLayout12.xml"/><Relationship Id="rId5" Type="http://schemas.openxmlformats.org/officeDocument/2006/relationships/hyperlink" Target="../python.pptx" TargetMode="Externa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8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7.png"/><Relationship Id="rId2" Type="http://schemas.openxmlformats.org/officeDocument/2006/relationships/image" Target="../media/image3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2.png"/><Relationship Id="rId15" Type="http://schemas.openxmlformats.org/officeDocument/2006/relationships/image" Target="../media/image9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4.png"/><Relationship Id="rId9" Type="http://schemas.openxmlformats.org/officeDocument/2006/relationships/image" Target="../media/image6.svg"/><Relationship Id="rId14" Type="http://schemas.openxmlformats.org/officeDocument/2006/relationships/slide" Target="sl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641522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AI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row: Right 5">
            <a:extLst>
              <a:ext uri="{FF2B5EF4-FFF2-40B4-BE49-F238E27FC236}">
                <a16:creationId xmlns:a16="http://schemas.microsoft.com/office/drawing/2014/main" id="{B9CFDE67-358F-40AB-A205-0236CB52ADC0}"/>
              </a:ext>
            </a:extLst>
          </p:cNvPr>
          <p:cNvSpPr/>
          <p:nvPr/>
        </p:nvSpPr>
        <p:spPr>
          <a:xfrm>
            <a:off x="261441" y="740052"/>
            <a:ext cx="955516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tutorial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07351F8C-0F34-4194-9655-95B910F4C48C}"/>
              </a:ext>
            </a:extLst>
          </p:cNvPr>
          <p:cNvGrpSpPr/>
          <p:nvPr/>
        </p:nvGrpSpPr>
        <p:grpSpPr>
          <a:xfrm>
            <a:off x="1216957" y="770830"/>
            <a:ext cx="973148" cy="246221"/>
            <a:chOff x="5881666" y="1565584"/>
            <a:chExt cx="973148" cy="246221"/>
          </a:xfrm>
        </p:grpSpPr>
        <p:sp>
          <p:nvSpPr>
            <p:cNvPr id="21" name="Retângulo 5">
              <a:extLst>
                <a:ext uri="{FF2B5EF4-FFF2-40B4-BE49-F238E27FC236}">
                  <a16:creationId xmlns:a16="http://schemas.microsoft.com/office/drawing/2014/main" id="{FE7F49B6-764A-4DDD-A35A-961C2F3E835F}"/>
                </a:ext>
              </a:extLst>
            </p:cNvPr>
            <p:cNvSpPr/>
            <p:nvPr/>
          </p:nvSpPr>
          <p:spPr>
            <a:xfrm>
              <a:off x="6016123" y="1565584"/>
              <a:ext cx="838691" cy="24622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data-science</a:t>
              </a:r>
              <a:endParaRPr kumimoji="0" lang="en-US" sz="10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22" name="Picture 21" descr="Icon&#10;&#10;Description automatically generated">
              <a:extLst>
                <a:ext uri="{FF2B5EF4-FFF2-40B4-BE49-F238E27FC236}">
                  <a16:creationId xmlns:a16="http://schemas.microsoft.com/office/drawing/2014/main" id="{2EBB7043-481F-4617-975D-BB7B05A3A8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180000" cy="180000"/>
            </a:xfrm>
            <a:prstGeom prst="rect">
              <a:avLst/>
            </a:prstGeom>
          </p:spPr>
        </p:pic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3546F9B-4E19-44EC-BDB6-1D5D3652829C}"/>
              </a:ext>
            </a:extLst>
          </p:cNvPr>
          <p:cNvGrpSpPr/>
          <p:nvPr/>
        </p:nvGrpSpPr>
        <p:grpSpPr>
          <a:xfrm>
            <a:off x="10838750" y="123804"/>
            <a:ext cx="1122870" cy="283293"/>
            <a:chOff x="5611636" y="5954426"/>
            <a:chExt cx="1122871" cy="283293"/>
          </a:xfrm>
        </p:grpSpPr>
        <p:pic>
          <p:nvPicPr>
            <p:cNvPr id="10" name="Picture 9" descr="Icon&#10;&#10;Description automatically generated">
              <a:extLst>
                <a:ext uri="{FF2B5EF4-FFF2-40B4-BE49-F238E27FC236}">
                  <a16:creationId xmlns:a16="http://schemas.microsoft.com/office/drawing/2014/main" id="{67DEBEB3-FE86-4CD8-9CDD-768E6237D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954F4A5E-CEEF-410F-BE64-E2277CCFF30E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5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35112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63944</TotalTime>
  <Words>59</Words>
  <Application>Microsoft Office PowerPoint</Application>
  <PresentationFormat>Widescreen</PresentationFormat>
  <Paragraphs>28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8" baseType="lpstr">
      <vt:lpstr>Arial</vt:lpstr>
      <vt:lpstr>Calibri</vt:lpstr>
      <vt:lpstr>Calibri Light</vt:lpstr>
      <vt:lpstr>Consolas</vt:lpstr>
      <vt:lpstr>Tema do Office</vt:lpstr>
      <vt:lpstr>Office Theme</vt:lpstr>
      <vt:lpstr>1. AI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 Figueiredo</cp:lastModifiedBy>
  <cp:revision>1199</cp:revision>
  <dcterms:created xsi:type="dcterms:W3CDTF">2019-03-25T09:18:39Z</dcterms:created>
  <dcterms:modified xsi:type="dcterms:W3CDTF">2024-01-25T20:34:37Z</dcterms:modified>
</cp:coreProperties>
</file>