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8" r:id="rId2"/>
    <p:sldId id="418" r:id="rId3"/>
    <p:sldId id="420" r:id="rId4"/>
    <p:sldId id="421" r:id="rId5"/>
    <p:sldId id="422" r:id="rId6"/>
    <p:sldId id="423" r:id="rId7"/>
    <p:sldId id="419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11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542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mshadmirza.com/class-vs-function-based-programming-simplifi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shaistha24/functional-programming-vs-object-oriented-programming-oop-which-is-better-82172e53a52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086920/functional-programming-oop-and-data-hid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0\D\bibliography\A1_calibre\design\Eric%20Elliott\A8A1_Composing_Software%20(98)\A8A1_Composing_Software%20-%20Eric%20Elliott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D:\p0\D\bibliography\A1_calibre\design\William%20B%20Frakes\A8A2%20Complexity%20and%20Reuse%20Design%20Pr%20(104)\A8A2%20Complexity%20and%20Reuse%20Desig%20-%20William%20B%20Frakes.pdf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2" Type="http://schemas.openxmlformats.org/officeDocument/2006/relationships/hyperlink" Target="https://medium.com/@pankaj.itdeveloper/getting-started-using-typescript-with-node-js-and-express-6aff573667d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612621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functional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Seta para a Direita 19">
            <a:extLst>
              <a:ext uri="{FF2B5EF4-FFF2-40B4-BE49-F238E27FC236}">
                <a16:creationId xmlns:a16="http://schemas.microsoft.com/office/drawing/2014/main" id="{487351EF-5C4E-4CCF-ADE7-B2749158B405}"/>
              </a:ext>
            </a:extLst>
          </p:cNvPr>
          <p:cNvSpPr/>
          <p:nvPr/>
        </p:nvSpPr>
        <p:spPr>
          <a:xfrm>
            <a:off x="331712" y="755541"/>
            <a:ext cx="1616327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class vs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7C1908-BA52-4320-AF2D-93373863D823}"/>
              </a:ext>
            </a:extLst>
          </p:cNvPr>
          <p:cNvSpPr txBox="1"/>
          <p:nvPr/>
        </p:nvSpPr>
        <p:spPr>
          <a:xfrm>
            <a:off x="1850352" y="734785"/>
            <a:ext cx="6134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3"/>
              </a:rPr>
              <a:t>https://iamshadmirza.com/class-vs-function-based-programming-simplified</a:t>
            </a:r>
            <a:endParaRPr lang="pt-PT" sz="1200" dirty="0"/>
          </a:p>
        </p:txBody>
      </p:sp>
      <p:sp>
        <p:nvSpPr>
          <p:cNvPr id="25" name="Seta para a Direita 19">
            <a:extLst>
              <a:ext uri="{FF2B5EF4-FFF2-40B4-BE49-F238E27FC236}">
                <a16:creationId xmlns:a16="http://schemas.microsoft.com/office/drawing/2014/main" id="{75C8323A-CF7B-40DD-A675-9B34559F2379}"/>
              </a:ext>
            </a:extLst>
          </p:cNvPr>
          <p:cNvSpPr/>
          <p:nvPr/>
        </p:nvSpPr>
        <p:spPr>
          <a:xfrm>
            <a:off x="331711" y="1394077"/>
            <a:ext cx="1699683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oop vs functional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970BF2-3DF4-47C8-8AB4-84F913CEEE62}"/>
              </a:ext>
            </a:extLst>
          </p:cNvPr>
          <p:cNvSpPr txBox="1"/>
          <p:nvPr/>
        </p:nvSpPr>
        <p:spPr>
          <a:xfrm>
            <a:off x="2031394" y="1354094"/>
            <a:ext cx="8275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4"/>
              </a:rPr>
              <a:t>https://medium.com/@shaistha24/functional-programming-vs-object-oriented-programming-oop-which-is-better-82172e53a526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31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4D855-5777-473D-B924-728007ED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36" y="774873"/>
            <a:ext cx="5379468" cy="896578"/>
          </a:xfrm>
          <a:prstGeom prst="rect">
            <a:avLst/>
          </a:prstGeom>
          <a:ln w="508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54681" y="10846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86634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2. encapsulation</a:t>
            </a: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15B5BBE0-EBCD-4AED-AAE8-166ADF5E331B}"/>
              </a:ext>
            </a:extLst>
          </p:cNvPr>
          <p:cNvSpPr/>
          <p:nvPr/>
        </p:nvSpPr>
        <p:spPr>
          <a:xfrm>
            <a:off x="2579196" y="1852490"/>
            <a:ext cx="3978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functional-programming-oop-and-data-hiding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75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9B4AB9-0846-4597-9421-C693C2D0987E}"/>
              </a:ext>
            </a:extLst>
          </p:cNvPr>
          <p:cNvSpPr txBox="1"/>
          <p:nvPr/>
        </p:nvSpPr>
        <p:spPr>
          <a:xfrm>
            <a:off x="838254" y="966787"/>
            <a:ext cx="3159711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classes imply state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only in the definition of object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oop.pptx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aseline="0" dirty="0">
                <a:solidFill>
                  <a:prstClr val="white"/>
                </a:solidFill>
                <a:latin typeface="Calibri Light" panose="020F0302020204030204"/>
              </a:rPr>
              <a:t>functional</a:t>
            </a: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denies state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what is state?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advantages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vs disadvantages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aseline="0" dirty="0">
                <a:solidFill>
                  <a:prstClr val="white"/>
                </a:solidFill>
                <a:latin typeface="Calibri Light" panose="020F0302020204030204"/>
              </a:rPr>
              <a:t>see</a:t>
            </a: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chrome bookmarks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54681" y="10846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93897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 state</a:t>
            </a:r>
          </a:p>
        </p:txBody>
      </p:sp>
    </p:spTree>
    <p:extLst>
      <p:ext uri="{BB962C8B-B14F-4D97-AF65-F5344CB8AC3E}">
        <p14:creationId xmlns:p14="http://schemas.microsoft.com/office/powerpoint/2010/main" val="298141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9B4AB9-0846-4597-9421-C693C2D0987E}"/>
              </a:ext>
            </a:extLst>
          </p:cNvPr>
          <p:cNvSpPr txBox="1"/>
          <p:nvPr/>
        </p:nvSpPr>
        <p:spPr>
          <a:xfrm>
            <a:off x="838254" y="966787"/>
            <a:ext cx="379629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functional programing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helps me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understand oop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because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I need something to compare with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aseline="0" dirty="0">
                <a:solidFill>
                  <a:prstClr val="white"/>
                </a:solidFill>
                <a:latin typeface="Calibri Light" panose="020F0302020204030204"/>
              </a:rPr>
              <a:t>so</a:t>
            </a: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I have to study other paradigms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their advantages and </a:t>
            </a: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desevantages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54681" y="10846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50374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4. paradigms</a:t>
            </a:r>
          </a:p>
        </p:txBody>
      </p:sp>
    </p:spTree>
    <p:extLst>
      <p:ext uri="{BB962C8B-B14F-4D97-AF65-F5344CB8AC3E}">
        <p14:creationId xmlns:p14="http://schemas.microsoft.com/office/powerpoint/2010/main" val="396521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04458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5. books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376501-4E9A-4D97-8C72-7770D09FB9D1}"/>
              </a:ext>
            </a:extLst>
          </p:cNvPr>
          <p:cNvGrpSpPr/>
          <p:nvPr/>
        </p:nvGrpSpPr>
        <p:grpSpPr>
          <a:xfrm>
            <a:off x="289253" y="714810"/>
            <a:ext cx="2497819" cy="506992"/>
            <a:chOff x="289660" y="4589445"/>
            <a:chExt cx="2497819" cy="506992"/>
          </a:xfrm>
        </p:grpSpPr>
        <p:sp>
          <p:nvSpPr>
            <p:cNvPr id="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7755F0CA-F184-46DA-BB18-508856876F00}"/>
                </a:ext>
              </a:extLst>
            </p:cNvPr>
            <p:cNvSpPr txBox="1"/>
            <p:nvPr/>
          </p:nvSpPr>
          <p:spPr>
            <a:xfrm>
              <a:off x="870095" y="4704441"/>
              <a:ext cx="1917384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Composing Software</a:t>
              </a:r>
              <a:endPara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F457832F-C2E1-4B9B-8306-28C44DFE2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0" y="4589445"/>
              <a:ext cx="500206" cy="50699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3E28F7-CDD2-4106-83A0-F329AFAF6C9C}"/>
              </a:ext>
            </a:extLst>
          </p:cNvPr>
          <p:cNvGrpSpPr/>
          <p:nvPr/>
        </p:nvGrpSpPr>
        <p:grpSpPr>
          <a:xfrm>
            <a:off x="265591" y="1303893"/>
            <a:ext cx="3300860" cy="506992"/>
            <a:chOff x="289660" y="4589445"/>
            <a:chExt cx="3300860" cy="506992"/>
          </a:xfrm>
        </p:grpSpPr>
        <p:sp>
          <p:nvSpPr>
            <p:cNvPr id="11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67F874E9-1FE8-472A-BF43-04872156AFC3}"/>
                </a:ext>
              </a:extLst>
            </p:cNvPr>
            <p:cNvSpPr txBox="1"/>
            <p:nvPr/>
          </p:nvSpPr>
          <p:spPr>
            <a:xfrm>
              <a:off x="870095" y="4704441"/>
              <a:ext cx="2720425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5" action="ppaction://hlinkfile"/>
                </a:rPr>
                <a:t>Complexity and Reuse Design</a:t>
              </a:r>
              <a:endPara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2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E09B0129-5552-4BFE-816B-3FFE0C25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0" y="4589445"/>
              <a:ext cx="500206" cy="50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85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FCBFE-C401-084D-BB52-EFD2143AC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C306D5F-9FDF-73FB-E804-59FF040DF2F0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055FA-6FD5-FECA-2431-AE9B09EE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950004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6. 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539C0-937B-851C-4DA7-C36AE7DB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55" y="797560"/>
            <a:ext cx="5680940" cy="2310113"/>
          </a:xfrm>
          <a:prstGeom prst="rect">
            <a:avLst/>
          </a:prstGeom>
          <a:ln w="508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6B5F0E08-62E8-D2D8-D352-74A761C267F1}"/>
              </a:ext>
            </a:extLst>
          </p:cNvPr>
          <p:cNvSpPr/>
          <p:nvPr/>
        </p:nvSpPr>
        <p:spPr>
          <a:xfrm>
            <a:off x="5140492" y="2749477"/>
            <a:ext cx="2790233" cy="83010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154950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5756541" y="1280608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ector Angulado 25"/>
          <p:cNvCxnSpPr/>
          <p:nvPr/>
        </p:nvCxnSpPr>
        <p:spPr>
          <a:xfrm>
            <a:off x="5856867" y="2044231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 Explicativo 1 23"/>
          <p:cNvSpPr/>
          <p:nvPr/>
        </p:nvSpPr>
        <p:spPr>
          <a:xfrm flipH="1">
            <a:off x="5989111" y="4338313"/>
            <a:ext cx="1682631" cy="626701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being executed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5">
            <a:extLst>
              <a:ext uri="{FF2B5EF4-FFF2-40B4-BE49-F238E27FC236}">
                <a16:creationId xmlns:a16="http://schemas.microsoft.com/office/drawing/2014/main" id="{3C812EA3-362C-4440-9D03-FFAD0507AF8C}"/>
              </a:ext>
            </a:extLst>
          </p:cNvPr>
          <p:cNvSpPr/>
          <p:nvPr/>
        </p:nvSpPr>
        <p:spPr>
          <a:xfrm>
            <a:off x="3963426" y="3767172"/>
            <a:ext cx="812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express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36093" y="740050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3" name="CaixaDeTexto 17">
            <a:hlinkClick r:id="rId3" action="ppaction://program"/>
            <a:extLst>
              <a:ext uri="{FF2B5EF4-FFF2-40B4-BE49-F238E27FC236}">
                <a16:creationId xmlns:a16="http://schemas.microsoft.com/office/drawing/2014/main" id="{55C3E231-1E18-4318-9EC2-5BC3337F4504}"/>
              </a:ext>
            </a:extLst>
          </p:cNvPr>
          <p:cNvSpPr txBox="1"/>
          <p:nvPr/>
        </p:nvSpPr>
        <p:spPr>
          <a:xfrm>
            <a:off x="870096" y="4704441"/>
            <a:ext cx="3403368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d:\research\A2_se\A2_architecthure</a:t>
            </a:r>
          </a:p>
        </p:txBody>
      </p:sp>
      <p:pic>
        <p:nvPicPr>
          <p:cNvPr id="34" name="Imagem 18">
            <a:hlinkClick r:id="rId3" action="ppaction://program"/>
            <a:extLst>
              <a:ext uri="{FF2B5EF4-FFF2-40B4-BE49-F238E27FC236}">
                <a16:creationId xmlns:a16="http://schemas.microsoft.com/office/drawing/2014/main" id="{D3203A27-AC0E-4FC7-A117-550EFF7AE9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1" y="4589445"/>
            <a:ext cx="500206" cy="506992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5251660" y="1258802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79316" y="1258802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825272" y="5096437"/>
            <a:ext cx="2053147" cy="83010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77222" y="5308141"/>
            <a:ext cx="495300" cy="465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3974343" y="1017049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60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75916" y="1825051"/>
            <a:ext cx="2855654" cy="246221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then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matches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zero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or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directories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95C800-5F72-4188-A124-ED0D34B2A9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46"/>
          <a:stretch/>
        </p:blipFill>
        <p:spPr>
          <a:xfrm>
            <a:off x="8498093" y="629765"/>
            <a:ext cx="956714" cy="1663769"/>
          </a:xfrm>
          <a:prstGeom prst="rect">
            <a:avLst/>
          </a:prstGeom>
          <a:ln w="508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416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29039</TotalTime>
  <Words>150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do Office</vt:lpstr>
      <vt:lpstr>1.  functional</vt:lpstr>
      <vt:lpstr>2. encapsulation</vt:lpstr>
      <vt:lpstr>3. state</vt:lpstr>
      <vt:lpstr>4. paradigms</vt:lpstr>
      <vt:lpstr>5. books</vt:lpstr>
      <vt:lpstr>6.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2016</cp:revision>
  <dcterms:created xsi:type="dcterms:W3CDTF">2019-03-25T09:18:39Z</dcterms:created>
  <dcterms:modified xsi:type="dcterms:W3CDTF">2024-05-26T18:09:33Z</dcterms:modified>
</cp:coreProperties>
</file>