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389" r:id="rId3"/>
    <p:sldId id="390" r:id="rId4"/>
    <p:sldId id="391" r:id="rId5"/>
    <p:sldId id="392" r:id="rId6"/>
    <p:sldId id="393" r:id="rId7"/>
    <p:sldId id="394" r:id="rId8"/>
    <p:sldId id="395" r:id="rId9"/>
    <p:sldId id="396" r:id="rId10"/>
    <p:sldId id="397" r:id="rId11"/>
    <p:sldId id="377" r:id="rId12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60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26/05/2024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26/05/2024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paradigms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5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24.png"/><Relationship Id="rId2" Type="http://schemas.openxmlformats.org/officeDocument/2006/relationships/image" Target="../media/image20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26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1.png"/><Relationship Id="rId9" Type="http://schemas.openxmlformats.org/officeDocument/2006/relationships/image" Target="../media/image23.svg"/><Relationship Id="rId14" Type="http://schemas.openxmlformats.org/officeDocument/2006/relationships/slide" Target="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02582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procedural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B672147D-DC72-4641-A5C3-F3BFD0DDA707}"/>
              </a:ext>
            </a:extLst>
          </p:cNvPr>
          <p:cNvGrpSpPr/>
          <p:nvPr/>
        </p:nvGrpSpPr>
        <p:grpSpPr>
          <a:xfrm>
            <a:off x="10802240" y="180000"/>
            <a:ext cx="1332864" cy="283293"/>
            <a:chOff x="5611636" y="5954426"/>
            <a:chExt cx="1332865" cy="283293"/>
          </a:xfrm>
        </p:grpSpPr>
        <p:pic>
          <p:nvPicPr>
            <p:cNvPr id="16" name="Picture 15" descr="Icon&#10;&#10;Description automatically generated">
              <a:extLst>
                <a:ext uri="{FF2B5EF4-FFF2-40B4-BE49-F238E27FC236}">
                  <a16:creationId xmlns:a16="http://schemas.microsoft.com/office/drawing/2014/main" id="{90C2154D-DA41-4981-A57D-AAC9120E4E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7" name="Retângulo 5">
              <a:extLst>
                <a:ext uri="{FF2B5EF4-FFF2-40B4-BE49-F238E27FC236}">
                  <a16:creationId xmlns:a16="http://schemas.microsoft.com/office/drawing/2014/main" id="{32C45C54-652D-430B-AC54-A7D45A9DCFC0}"/>
                </a:ext>
              </a:extLst>
            </p:cNvPr>
            <p:cNvSpPr/>
            <p:nvPr/>
          </p:nvSpPr>
          <p:spPr>
            <a:xfrm>
              <a:off x="6107411" y="5954426"/>
              <a:ext cx="83709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paradigms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8DC68FB-B6CF-52F2-F9AB-1D43239C0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B9D8A-D6F5-9B4D-7899-C6668A032D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index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4426AC-8A03-8325-6932-BDBF2AC6D456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698887FF-9994-3BFA-2709-A1EDF9E54319}"/>
              </a:ext>
            </a:extLst>
          </p:cNvPr>
          <p:cNvSpPr/>
          <p:nvPr/>
        </p:nvSpPr>
        <p:spPr>
          <a:xfrm>
            <a:off x="3869194" y="184338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002779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65A3AA9-E99F-8343-AD1F-247C7DE647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BAE4AE3-D83A-8BF7-461E-7CC8D01A4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2402" y="518160"/>
            <a:ext cx="6592237" cy="43434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6965ABC-3337-74F8-F0F4-07168ABC8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3034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advantages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F3D7AFB-996F-DFEA-7D84-3E052CECF828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FBCBAFDB-9AF8-9A9F-EC1D-60B19773CBDF}"/>
              </a:ext>
            </a:extLst>
          </p:cNvPr>
          <p:cNvSpPr/>
          <p:nvPr/>
        </p:nvSpPr>
        <p:spPr>
          <a:xfrm>
            <a:off x="4783594" y="527238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0590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6C527B-472A-744B-756C-291EDF57B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1E0DB5C-F875-3E7B-5ABA-F073628D63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281" y="238088"/>
            <a:ext cx="6592237" cy="492319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002CECB-4C1B-FA04-7600-B721B8902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195648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encapsulation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6B56DC-65AB-E61A-39D0-645483F5DB29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009F5D63-5F5B-5C44-5B0D-653553F1BE3F}"/>
              </a:ext>
            </a:extLst>
          </p:cNvPr>
          <p:cNvSpPr/>
          <p:nvPr/>
        </p:nvSpPr>
        <p:spPr>
          <a:xfrm>
            <a:off x="4783594" y="527238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938607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0D8A3C-89AF-4C6B-D88B-F43896BD4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B85E-3B4D-177E-DA0E-CE4DBC2224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8082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3.1 how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533E8AD-15D7-3353-AA8B-2DEBF602A5E2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317FD83C-6B2F-87CF-ACBE-DE97432DF3B2}"/>
              </a:ext>
            </a:extLst>
          </p:cNvPr>
          <p:cNvSpPr/>
          <p:nvPr/>
        </p:nvSpPr>
        <p:spPr>
          <a:xfrm>
            <a:off x="4783594" y="527238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DFE2A0-8F6A-B813-554B-E1118E548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97" y="274298"/>
            <a:ext cx="3998861" cy="406402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120BBC6-ED38-4ED1-2FF3-F7871CD21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9384" y="228589"/>
            <a:ext cx="3694630" cy="40030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AED5F33-AB2B-9A72-E5C5-7705621869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6933" y="1877845"/>
            <a:ext cx="4877228" cy="1092047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299562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96D132D-7FCC-7DF7-B519-B05D7B591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D2FCF440-D69E-8222-3090-FD49ABBFB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098" y="3294041"/>
            <a:ext cx="5495382" cy="26070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23357C5-2444-73C1-61A2-7DD995CACC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65434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3.2 oop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F13F3B9-FC84-873E-0EE0-F328279BBD93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764B2FC1-8416-B2AA-D12C-CF8B2053016E}"/>
              </a:ext>
            </a:extLst>
          </p:cNvPr>
          <p:cNvSpPr/>
          <p:nvPr/>
        </p:nvSpPr>
        <p:spPr>
          <a:xfrm>
            <a:off x="7354074" y="5694027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7E0CA67-A933-6AE8-3026-4961909EC9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8841" y="218439"/>
            <a:ext cx="4307357" cy="234674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AFA534F-A16F-C5E2-FEF5-85138C15C03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3621" y="218439"/>
            <a:ext cx="3995698" cy="35407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41901830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B3BBD4-F3C5-846D-3A42-E2309DA66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A528B36-9BD4-ACA3-FC2E-EECFD961AC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305" y="294266"/>
            <a:ext cx="5114176" cy="2036762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12D046F-4A26-4D76-18BA-6E5BCD4E43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008609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modularity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CC5D1D7-663D-9EFF-6086-4F412C555EEA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54ADBDE-D99F-A1B6-191D-5D65F1BBB7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28" y="3066705"/>
            <a:ext cx="7060044" cy="182457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3601510-25CB-2F6F-685A-B42ACF6A5E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89171" y="294266"/>
            <a:ext cx="2142309" cy="2300025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E4A9969-BE1A-91B5-D529-B9A98A12EC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71593" y="294266"/>
            <a:ext cx="2119791" cy="32664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5CCFE15-C01E-6AD0-BAE5-C38BC4A47DF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934753" y="3030348"/>
            <a:ext cx="2054047" cy="77930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3CF34EB0-0A2D-53A4-581D-E353744DA542}"/>
              </a:ext>
            </a:extLst>
          </p:cNvPr>
          <p:cNvSpPr/>
          <p:nvPr/>
        </p:nvSpPr>
        <p:spPr>
          <a:xfrm>
            <a:off x="9647559" y="690069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F954F8D-DF0E-22F5-A666-299284BD14B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358135" y="3992551"/>
            <a:ext cx="1682798" cy="248920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4C7B17E6-7AB6-D908-1D4D-28DF7BF3F56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20839" y="4545329"/>
            <a:ext cx="4500041" cy="220802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3CF8A54B-8FC0-FE75-8C85-4F445B26306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48908" y="5073357"/>
            <a:ext cx="6019594" cy="1586643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9184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E5B24ED-5AF7-CA5B-5DCC-F90B133C1C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53110-90D1-611E-2405-48D994D21D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990977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4.1 functions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A6A9AF7-4F0B-E812-FC60-BCBD053831C1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FBC0ABC5-3BE9-3CB3-34BA-C8F3395EE6A9}"/>
              </a:ext>
            </a:extLst>
          </p:cNvPr>
          <p:cNvSpPr/>
          <p:nvPr/>
        </p:nvSpPr>
        <p:spPr>
          <a:xfrm>
            <a:off x="9647559" y="690069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C4A7B01-10ED-F64E-8E64-B47276A302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287" y="436880"/>
            <a:ext cx="5361713" cy="481076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8457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A791C5-1198-15F8-C6CE-8134262B38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1B77C-1060-57B2-2030-9D2BE5D468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30808"/>
            <a:ext cx="123591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4.2 configuration</a:t>
            </a:r>
            <a:endParaRPr lang="en-US" sz="12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F1D25C2-CAC2-399E-12BB-F0EF07C5600C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Explosion: 14 Points 2">
            <a:extLst>
              <a:ext uri="{FF2B5EF4-FFF2-40B4-BE49-F238E27FC236}">
                <a16:creationId xmlns:a16="http://schemas.microsoft.com/office/drawing/2014/main" id="{D7A11B5F-4B12-5A35-FBD4-D2240F33D899}"/>
              </a:ext>
            </a:extLst>
          </p:cNvPr>
          <p:cNvSpPr/>
          <p:nvPr/>
        </p:nvSpPr>
        <p:spPr>
          <a:xfrm>
            <a:off x="9647559" y="690069"/>
            <a:ext cx="2367876" cy="622578"/>
          </a:xfrm>
          <a:prstGeom prst="irregularSeal2">
            <a:avLst/>
          </a:prstGeom>
          <a:solidFill>
            <a:sysClr val="windowText" lastClr="000000"/>
          </a:solidFill>
          <a:ln w="12700" cap="flat" cmpd="sng" algn="ctr">
            <a:solidFill>
              <a:srgbClr val="FF0000"/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to be done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FDB8DD-711C-4FBD-5655-A3F8990D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958" y="180000"/>
            <a:ext cx="4258652" cy="5095240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047210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64240</TotalTime>
  <Words>100</Words>
  <Application>Microsoft Office PowerPoint</Application>
  <PresentationFormat>Widescreen</PresentationFormat>
  <Paragraphs>42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procedural</vt:lpstr>
      <vt:lpstr>1.1 index</vt:lpstr>
      <vt:lpstr>2. advantages</vt:lpstr>
      <vt:lpstr>3. encapsulation</vt:lpstr>
      <vt:lpstr>3.1 how</vt:lpstr>
      <vt:lpstr>3.2 oop</vt:lpstr>
      <vt:lpstr>4. modularity</vt:lpstr>
      <vt:lpstr>4.1 functions</vt:lpstr>
      <vt:lpstr>4.2 configuration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1224</cp:revision>
  <dcterms:created xsi:type="dcterms:W3CDTF">2019-03-25T09:18:39Z</dcterms:created>
  <dcterms:modified xsi:type="dcterms:W3CDTF">2024-05-26T20:29:28Z</dcterms:modified>
</cp:coreProperties>
</file>