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6"/>
  </p:notesMasterIdLst>
  <p:sldIdLst>
    <p:sldId id="259" r:id="rId3"/>
    <p:sldId id="378" r:id="rId4"/>
    <p:sldId id="377" r:id="rId5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5517" autoAdjust="0"/>
    <p:restoredTop sz="86410" autoAdjust="0"/>
  </p:normalViewPr>
  <p:slideViewPr>
    <p:cSldViewPr snapToGrid="0">
      <p:cViewPr>
        <p:scale>
          <a:sx n="75" d="100"/>
          <a:sy n="75" d="100"/>
        </p:scale>
        <p:origin x="878" y="269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19/04/2024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19/04/2024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ython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clean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realpython.com/solid-principles-python/#dependency-inversion-principle-dip" TargetMode="Externa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3.png"/><Relationship Id="rId5" Type="http://schemas.openxmlformats.org/officeDocument/2006/relationships/hyperlink" Target="_resources/dependency_inversion_python.pdf" TargetMode="External"/><Relationship Id="rId4" Type="http://schemas.openxmlformats.org/officeDocument/2006/relationships/hyperlink" Target="file:///C:\Windows\explorer.exe%20F:\ides\AZ_vStudio2017" TargetMode="Externa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13" Type="http://schemas.openxmlformats.org/officeDocument/2006/relationships/image" Target="../media/image7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3.png"/><Relationship Id="rId2" Type="http://schemas.openxmlformats.org/officeDocument/2006/relationships/image" Target="../media/image4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8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2.png"/><Relationship Id="rId9" Type="http://schemas.openxmlformats.org/officeDocument/2006/relationships/image" Target="../media/image6.svg"/><Relationship Id="rId14" Type="http://schemas.openxmlformats.org/officeDocument/2006/relationships/slide" Target="slide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8986"/>
            <a:ext cx="2686313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dependency inversion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95CBFD5-E094-4A70-9D48-80F9797C7A05}"/>
              </a:ext>
            </a:extLst>
          </p:cNvPr>
          <p:cNvGrpSpPr/>
          <p:nvPr/>
        </p:nvGrpSpPr>
        <p:grpSpPr>
          <a:xfrm>
            <a:off x="10247338" y="166823"/>
            <a:ext cx="1122870" cy="283293"/>
            <a:chOff x="5611636" y="5954426"/>
            <a:chExt cx="1122871" cy="283293"/>
          </a:xfrm>
        </p:grpSpPr>
        <p:pic>
          <p:nvPicPr>
            <p:cNvPr id="6" name="Picture 5" descr="Icon&#10;&#10;Description automatically generated">
              <a:extLst>
                <a:ext uri="{FF2B5EF4-FFF2-40B4-BE49-F238E27FC236}">
                  <a16:creationId xmlns:a16="http://schemas.microsoft.com/office/drawing/2014/main" id="{86687F78-A9D8-4667-94CF-C248CE12FF6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56D5644E-FA48-4CE4-A21B-E356A7A74D85}"/>
                </a:ext>
              </a:extLst>
            </p:cNvPr>
            <p:cNvSpPr/>
            <p:nvPr/>
          </p:nvSpPr>
          <p:spPr>
            <a:xfrm>
              <a:off x="6107411" y="5954426"/>
              <a:ext cx="627096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python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32779D1D-5B54-129B-DF8D-8C5A35FC1585}"/>
              </a:ext>
            </a:extLst>
          </p:cNvPr>
          <p:cNvGrpSpPr/>
          <p:nvPr/>
        </p:nvGrpSpPr>
        <p:grpSpPr>
          <a:xfrm>
            <a:off x="10252708" y="633528"/>
            <a:ext cx="1012262" cy="283293"/>
            <a:chOff x="5611636" y="5954426"/>
            <a:chExt cx="1012263" cy="283293"/>
          </a:xfrm>
        </p:grpSpPr>
        <p:pic>
          <p:nvPicPr>
            <p:cNvPr id="8" name="Picture 7" descr="Icon&#10;&#10;Description automatically generated">
              <a:extLst>
                <a:ext uri="{FF2B5EF4-FFF2-40B4-BE49-F238E27FC236}">
                  <a16:creationId xmlns:a16="http://schemas.microsoft.com/office/drawing/2014/main" id="{9882BD5D-207D-1F31-CEF2-6182646511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CF1D328A-69DA-9439-6463-DD88B9984AD8}"/>
                </a:ext>
              </a:extLst>
            </p:cNvPr>
            <p:cNvSpPr/>
            <p:nvPr/>
          </p:nvSpPr>
          <p:spPr>
            <a:xfrm>
              <a:off x="6107411" y="5954426"/>
              <a:ext cx="516488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clean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A342C1C-E100-ED53-E8EA-4C82FF2D8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1ED633-47B8-8CED-80F1-171B207664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408986"/>
            <a:ext cx="1117037" cy="3693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20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78789E-B2B1-5F3D-5BA7-1E17F5664362}"/>
              </a:ext>
            </a:extLst>
          </p:cNvPr>
          <p:cNvSpPr/>
          <p:nvPr/>
        </p:nvSpPr>
        <p:spPr>
          <a:xfrm>
            <a:off x="109494" y="131681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8EE458F9-2489-0D7F-84D1-56C4965176EC}"/>
              </a:ext>
            </a:extLst>
          </p:cNvPr>
          <p:cNvGrpSpPr/>
          <p:nvPr/>
        </p:nvGrpSpPr>
        <p:grpSpPr>
          <a:xfrm>
            <a:off x="213340" y="231252"/>
            <a:ext cx="4160513" cy="289586"/>
            <a:chOff x="5881666" y="1590687"/>
            <a:chExt cx="4160513" cy="289586"/>
          </a:xfrm>
        </p:grpSpPr>
        <p:sp>
          <p:nvSpPr>
            <p:cNvPr id="11" name="Retângulo 5">
              <a:extLst>
                <a:ext uri="{FF2B5EF4-FFF2-40B4-BE49-F238E27FC236}">
                  <a16:creationId xmlns:a16="http://schemas.microsoft.com/office/drawing/2014/main" id="{8BB652F8-4635-1F81-BA44-0943B0FB65E4}"/>
                </a:ext>
              </a:extLst>
            </p:cNvPr>
            <p:cNvSpPr/>
            <p:nvPr/>
          </p:nvSpPr>
          <p:spPr>
            <a:xfrm>
              <a:off x="6081095" y="1603274"/>
              <a:ext cx="396108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2"/>
                </a:rPr>
                <a:t>solid-principles-python/#dependency-inversion-principle-dip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pic>
          <p:nvPicPr>
            <p:cNvPr id="12" name="Picture 11" descr="Icon&#10;&#10;Description automatically generated">
              <a:extLst>
                <a:ext uri="{FF2B5EF4-FFF2-40B4-BE49-F238E27FC236}">
                  <a16:creationId xmlns:a16="http://schemas.microsoft.com/office/drawing/2014/main" id="{419313D2-69E2-D58D-27D4-85CF8D676C4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38A9E6F-4C3D-1A1E-80C0-1E738A0401CF}"/>
              </a:ext>
            </a:extLst>
          </p:cNvPr>
          <p:cNvGrpSpPr/>
          <p:nvPr/>
        </p:nvGrpSpPr>
        <p:grpSpPr>
          <a:xfrm>
            <a:off x="213340" y="629327"/>
            <a:ext cx="3218581" cy="299662"/>
            <a:chOff x="1643297" y="4045816"/>
            <a:chExt cx="3218581" cy="299662"/>
          </a:xfrm>
        </p:grpSpPr>
        <p:sp>
          <p:nvSpPr>
            <p:cNvPr id="14" name="CaixaDeTexto 17">
              <a:hlinkClick r:id="rId4" action="ppaction://program"/>
              <a:extLst>
                <a:ext uri="{FF2B5EF4-FFF2-40B4-BE49-F238E27FC236}">
                  <a16:creationId xmlns:a16="http://schemas.microsoft.com/office/drawing/2014/main" id="{C5DCC88B-0D13-0A51-65CD-D039AF6F741A}"/>
                </a:ext>
              </a:extLst>
            </p:cNvPr>
            <p:cNvSpPr txBox="1"/>
            <p:nvPr/>
          </p:nvSpPr>
          <p:spPr>
            <a:xfrm>
              <a:off x="1980063" y="4103314"/>
              <a:ext cx="2881815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defTabSz="914369">
                <a:defRPr/>
              </a:pPr>
              <a:r>
                <a:rPr lang="en-US" sz="1200" u="sng" dirty="0">
                  <a:solidFill>
                    <a:srgbClr val="4472C4">
                      <a:lumMod val="50000"/>
                    </a:srgbClr>
                  </a:solidFill>
                  <a:latin typeface="Calibri Light" panose="020F0302020204030204"/>
                  <a:hlinkClick r:id="rId5" action="ppaction://hlinkfile"/>
                </a:rPr>
                <a:t>_resources\dependency_inversion_python.pdf</a:t>
              </a:r>
              <a:endParaRPr lang="en-US" sz="1200" u="sng" dirty="0">
                <a:solidFill>
                  <a:srgbClr val="4472C4">
                    <a:lumMod val="50000"/>
                  </a:srgbClr>
                </a:solidFill>
                <a:latin typeface="Calibri Light" panose="020F0302020204030204"/>
              </a:endParaRPr>
            </a:p>
          </p:txBody>
        </p:sp>
        <p:pic>
          <p:nvPicPr>
            <p:cNvPr id="15" name="Imagem 18">
              <a:hlinkClick r:id="rId4" action="ppaction://program"/>
              <a:extLst>
                <a:ext uri="{FF2B5EF4-FFF2-40B4-BE49-F238E27FC236}">
                  <a16:creationId xmlns:a16="http://schemas.microsoft.com/office/drawing/2014/main" id="{BF2EA7DE-496B-32A7-B5D2-0EA7618B969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53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61441" y="740052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53018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64383</TotalTime>
  <Words>74</Words>
  <Application>Microsoft Office PowerPoint</Application>
  <PresentationFormat>Widescreen</PresentationFormat>
  <Paragraphs>30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10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dependency inversion</vt:lpstr>
      <vt:lpstr>1.1 index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1222</cp:revision>
  <dcterms:created xsi:type="dcterms:W3CDTF">2019-03-25T09:18:39Z</dcterms:created>
  <dcterms:modified xsi:type="dcterms:W3CDTF">2024-04-19T02:45:16Z</dcterms:modified>
</cp:coreProperties>
</file>