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78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docs.python.org/3/using/cmdline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6777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122870" cy="283293"/>
            <a:chOff x="5611636" y="5954426"/>
            <a:chExt cx="112287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E5F502-FEE6-4454-A32B-105AB5277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65" y="740052"/>
            <a:ext cx="4265355" cy="46539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2FF31C30-A54B-4A1A-BA57-EB4E0504924C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36F3DFF7-D81B-41F0-A98F-DC6F90EFFD3D}"/>
              </a:ext>
            </a:extLst>
          </p:cNvPr>
          <p:cNvSpPr/>
          <p:nvPr/>
        </p:nvSpPr>
        <p:spPr>
          <a:xfrm>
            <a:off x="334279" y="5908825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where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54F46-1624-4362-ABC4-262551D53017}"/>
              </a:ext>
            </a:extLst>
          </p:cNvPr>
          <p:cNvGrpSpPr/>
          <p:nvPr/>
        </p:nvGrpSpPr>
        <p:grpSpPr>
          <a:xfrm>
            <a:off x="1209375" y="5896238"/>
            <a:ext cx="881026" cy="289586"/>
            <a:chOff x="5881666" y="1590687"/>
            <a:chExt cx="88102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3D991A99-3E74-4A84-9B48-D9F4FF95DED2}"/>
                </a:ext>
              </a:extLst>
            </p:cNvPr>
            <p:cNvSpPr/>
            <p:nvPr/>
          </p:nvSpPr>
          <p:spPr>
            <a:xfrm>
              <a:off x="6081095" y="1603274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cmdline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3E817957-18C3-4AB5-B57C-DB8415BF4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B1605B7-BB3C-4956-A239-F29B4AEC8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125" y="1579183"/>
            <a:ext cx="5026755" cy="4303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8899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run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B348E-F36F-41A2-B71E-72533571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792850"/>
            <a:ext cx="5341661" cy="2980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0253348D-DE5E-4B7B-BA41-D73AE5D87EBC}"/>
              </a:ext>
            </a:extLst>
          </p:cNvPr>
          <p:cNvSpPr/>
          <p:nvPr/>
        </p:nvSpPr>
        <p:spPr>
          <a:xfrm>
            <a:off x="248908" y="83857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75541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75495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63978</TotalTime>
  <Words>64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Office Theme</vt:lpstr>
      <vt:lpstr>1. command</vt:lpstr>
      <vt:lpstr>2.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1204</cp:revision>
  <dcterms:created xsi:type="dcterms:W3CDTF">2019-03-25T09:18:39Z</dcterms:created>
  <dcterms:modified xsi:type="dcterms:W3CDTF">2024-01-31T12:33:47Z</dcterms:modified>
</cp:coreProperties>
</file>