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398" r:id="rId3"/>
    <p:sldId id="400" r:id="rId4"/>
    <p:sldId id="408" r:id="rId5"/>
    <p:sldId id="401" r:id="rId6"/>
    <p:sldId id="403" r:id="rId7"/>
    <p:sldId id="404" r:id="rId8"/>
    <p:sldId id="405" r:id="rId9"/>
    <p:sldId id="406" r:id="rId10"/>
    <p:sldId id="377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>
        <p:scale>
          <a:sx n="100" d="100"/>
          <a:sy n="100" d="100"/>
        </p:scale>
        <p:origin x="24" y="-1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06/05/2024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06/05/2024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06/05/2024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06/05/2024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06/05/2024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06/05/2024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06/05/2024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06/05/2024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06/05/2024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06/05/2024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pyth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7.xml"/><Relationship Id="rId7" Type="http://schemas.openxmlformats.org/officeDocument/2006/relationships/hyperlink" Target="https://github.com/modm-io/lbuil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makotemplates.org/" TargetMode="External"/><Relationship Id="rId11" Type="http://schemas.openxmlformats.org/officeDocument/2006/relationships/slide" Target="slide8.xml"/><Relationship Id="rId5" Type="http://schemas.openxmlformats.org/officeDocument/2006/relationships/image" Target="../media/image3.png"/><Relationship Id="rId10" Type="http://schemas.openxmlformats.org/officeDocument/2006/relationships/hyperlink" Target="https://github.com/koxudaxi/datamodel-code-generator" TargetMode="External"/><Relationship Id="rId4" Type="http://schemas.openxmlformats.org/officeDocument/2006/relationships/hyperlink" Target="https://jinja.palletsprojects.com/en/3.1.x/" TargetMode="External"/><Relationship Id="rId9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reference/mdd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ornatskyy/wheezy.templat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heezytemplate.readthedocs.io/en/latest/userguide.html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github.com/akornatskyy/wheezy.template?tab=readme-ov-file#install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hyperlink" Target="_projects/hello" TargetMode="External"/><Relationship Id="rId5" Type="http://schemas.openxmlformats.org/officeDocument/2006/relationships/hyperlink" Target="file:///C:\Windows\explorer.exe%20F:\ides\AZ_vStudio2017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ypi.org/project/pymultigen/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strik/tile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hyperlink" Target="https://nedbatchelder.com/code/cog/index.html#h_what_does_it_do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3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7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14.png"/><Relationship Id="rId9" Type="http://schemas.openxmlformats.org/officeDocument/2006/relationships/image" Target="../media/image16.svg"/><Relationship Id="rId14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210442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code generation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5FFAD6-522A-46F9-BE78-28A92BBDEC65}"/>
              </a:ext>
            </a:extLst>
          </p:cNvPr>
          <p:cNvGrpSpPr/>
          <p:nvPr/>
        </p:nvGrpSpPr>
        <p:grpSpPr>
          <a:xfrm>
            <a:off x="10641827" y="123804"/>
            <a:ext cx="1122870" cy="283293"/>
            <a:chOff x="5611636" y="5954426"/>
            <a:chExt cx="1122871" cy="283293"/>
          </a:xfrm>
        </p:grpSpPr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6B32596D-38E3-427B-AE7C-A7FCF8FBF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7" name="Retângulo 5">
              <a:extLst>
                <a:ext uri="{FF2B5EF4-FFF2-40B4-BE49-F238E27FC236}">
                  <a16:creationId xmlns:a16="http://schemas.microsoft.com/office/drawing/2014/main" id="{8C85FFEE-74E7-440A-8CCE-4A2D384323BC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0909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EC5EFE7A-7844-DEB3-0BF4-553ECAAEDD8C}"/>
              </a:ext>
            </a:extLst>
          </p:cNvPr>
          <p:cNvGrpSpPr/>
          <p:nvPr/>
        </p:nvGrpSpPr>
        <p:grpSpPr>
          <a:xfrm>
            <a:off x="1082310" y="4714856"/>
            <a:ext cx="628224" cy="286297"/>
            <a:chOff x="2738297" y="4386269"/>
            <a:chExt cx="628224" cy="286297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4837BCA-DAE9-E697-5226-90CF4B380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81" name="Retângulo 5">
              <a:extLst>
                <a:ext uri="{FF2B5EF4-FFF2-40B4-BE49-F238E27FC236}">
                  <a16:creationId xmlns:a16="http://schemas.microsoft.com/office/drawing/2014/main" id="{64A8C773-132D-6067-4073-CF6BB8EDDAD5}"/>
                </a:ext>
              </a:extLst>
            </p:cNvPr>
            <p:cNvSpPr/>
            <p:nvPr/>
          </p:nvSpPr>
          <p:spPr>
            <a:xfrm>
              <a:off x="2928581" y="4395567"/>
              <a:ext cx="4379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3" action="ppaction://hlinksldjump"/>
                </a:rPr>
                <a:t>tiles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A8F3812-B1C2-053C-F29A-EA9C7B7488D5}"/>
              </a:ext>
            </a:extLst>
          </p:cNvPr>
          <p:cNvSpPr/>
          <p:nvPr/>
        </p:nvSpPr>
        <p:spPr>
          <a:xfrm>
            <a:off x="1628991" y="1897116"/>
            <a:ext cx="251307" cy="931453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42E42BC-B34B-9547-1785-DF387FB4CC3F}"/>
              </a:ext>
            </a:extLst>
          </p:cNvPr>
          <p:cNvSpPr/>
          <p:nvPr/>
        </p:nvSpPr>
        <p:spPr>
          <a:xfrm>
            <a:off x="1327891" y="750276"/>
            <a:ext cx="251307" cy="931453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4947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sources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529D08-26CE-4EC3-A5EE-DE3B0EB2C337}"/>
              </a:ext>
            </a:extLst>
          </p:cNvPr>
          <p:cNvGrpSpPr/>
          <p:nvPr/>
        </p:nvGrpSpPr>
        <p:grpSpPr>
          <a:xfrm>
            <a:off x="1494534" y="750276"/>
            <a:ext cx="582015" cy="276999"/>
            <a:chOff x="5881666" y="1565584"/>
            <a:chExt cx="582015" cy="276999"/>
          </a:xfrm>
        </p:grpSpPr>
        <p:sp>
          <p:nvSpPr>
            <p:cNvPr id="24" name="Retângulo 5">
              <a:extLst>
                <a:ext uri="{FF2B5EF4-FFF2-40B4-BE49-F238E27FC236}">
                  <a16:creationId xmlns:a16="http://schemas.microsoft.com/office/drawing/2014/main" id="{DBEE0341-E2BC-45E5-9C29-7FA66EFFF212}"/>
                </a:ext>
              </a:extLst>
            </p:cNvPr>
            <p:cNvSpPr/>
            <p:nvPr/>
          </p:nvSpPr>
          <p:spPr>
            <a:xfrm>
              <a:off x="6016123" y="1565584"/>
              <a:ext cx="4475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jinja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8B1F9527-8385-4510-80E5-C04810919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A7D8F17-0D40-B3B5-6599-60BA37BB79DD}"/>
              </a:ext>
            </a:extLst>
          </p:cNvPr>
          <p:cNvGrpSpPr/>
          <p:nvPr/>
        </p:nvGrpSpPr>
        <p:grpSpPr>
          <a:xfrm>
            <a:off x="1494839" y="1045767"/>
            <a:ext cx="668578" cy="276999"/>
            <a:chOff x="5881666" y="1565584"/>
            <a:chExt cx="668578" cy="276999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3565AAD1-5EDA-BA8A-78CC-80B358E70A4D}"/>
                </a:ext>
              </a:extLst>
            </p:cNvPr>
            <p:cNvSpPr/>
            <p:nvPr/>
          </p:nvSpPr>
          <p:spPr>
            <a:xfrm>
              <a:off x="6016123" y="1565584"/>
              <a:ext cx="5341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/>
                </a:rPr>
                <a:t>mako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846FFA01-D8D2-4CE7-F928-DA9AD6665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sp>
        <p:nvSpPr>
          <p:cNvPr id="32" name="Arrow: Right 5">
            <a:extLst>
              <a:ext uri="{FF2B5EF4-FFF2-40B4-BE49-F238E27FC236}">
                <a16:creationId xmlns:a16="http://schemas.microsoft.com/office/drawing/2014/main" id="{3F37E565-AD60-9715-3831-78C52362ADD1}"/>
              </a:ext>
            </a:extLst>
          </p:cNvPr>
          <p:cNvSpPr/>
          <p:nvPr/>
        </p:nvSpPr>
        <p:spPr>
          <a:xfrm>
            <a:off x="261441" y="750276"/>
            <a:ext cx="120398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templates</a:t>
            </a:r>
          </a:p>
        </p:txBody>
      </p:sp>
      <p:sp>
        <p:nvSpPr>
          <p:cNvPr id="37" name="Arrow: Right 5">
            <a:extLst>
              <a:ext uri="{FF2B5EF4-FFF2-40B4-BE49-F238E27FC236}">
                <a16:creationId xmlns:a16="http://schemas.microsoft.com/office/drawing/2014/main" id="{8ECDA55E-1B6F-F9CE-CBDF-CF5728BC3607}"/>
              </a:ext>
            </a:extLst>
          </p:cNvPr>
          <p:cNvSpPr/>
          <p:nvPr/>
        </p:nvSpPr>
        <p:spPr>
          <a:xfrm>
            <a:off x="307098" y="1889791"/>
            <a:ext cx="150855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management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1FB3E3-B5BF-1E19-05C4-988CA9FA3997}"/>
              </a:ext>
            </a:extLst>
          </p:cNvPr>
          <p:cNvGrpSpPr/>
          <p:nvPr/>
        </p:nvGrpSpPr>
        <p:grpSpPr>
          <a:xfrm>
            <a:off x="1848364" y="2189139"/>
            <a:ext cx="630106" cy="276999"/>
            <a:chOff x="5881666" y="1565584"/>
            <a:chExt cx="630106" cy="276999"/>
          </a:xfrm>
        </p:grpSpPr>
        <p:sp>
          <p:nvSpPr>
            <p:cNvPr id="43" name="Retângulo 5">
              <a:extLst>
                <a:ext uri="{FF2B5EF4-FFF2-40B4-BE49-F238E27FC236}">
                  <a16:creationId xmlns:a16="http://schemas.microsoft.com/office/drawing/2014/main" id="{B9DB430E-DAC2-4A69-5278-CAA1C459CFF2}"/>
                </a:ext>
              </a:extLst>
            </p:cNvPr>
            <p:cNvSpPr/>
            <p:nvPr/>
          </p:nvSpPr>
          <p:spPr>
            <a:xfrm>
              <a:off x="6016123" y="1565584"/>
              <a:ext cx="4956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lbuid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44" name="Picture 43" descr="Icon&#10;&#10;Description automatically generated">
              <a:extLst>
                <a:ext uri="{FF2B5EF4-FFF2-40B4-BE49-F238E27FC236}">
                  <a16:creationId xmlns:a16="http://schemas.microsoft.com/office/drawing/2014/main" id="{16CFED9C-643B-B432-9B3F-F53910EEF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54C0696-CDFC-A846-4010-C8163CEBC491}"/>
              </a:ext>
            </a:extLst>
          </p:cNvPr>
          <p:cNvGrpSpPr/>
          <p:nvPr/>
        </p:nvGrpSpPr>
        <p:grpSpPr>
          <a:xfrm>
            <a:off x="1874487" y="1887428"/>
            <a:ext cx="944016" cy="286297"/>
            <a:chOff x="2738297" y="4386269"/>
            <a:chExt cx="944016" cy="286297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AC7F467-911A-FA2D-A532-79F3ABF6D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53" name="Retângulo 5">
              <a:extLst>
                <a:ext uri="{FF2B5EF4-FFF2-40B4-BE49-F238E27FC236}">
                  <a16:creationId xmlns:a16="http://schemas.microsoft.com/office/drawing/2014/main" id="{121B919C-F7B5-B77B-AC4A-F076F9E84279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8" action="ppaction://hlinksldjump"/>
                </a:rPr>
                <a:t>build-exe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56F975-4516-D9BC-4B8C-2DB21DC36A40}"/>
              </a:ext>
            </a:extLst>
          </p:cNvPr>
          <p:cNvGrpSpPr/>
          <p:nvPr/>
        </p:nvGrpSpPr>
        <p:grpSpPr>
          <a:xfrm>
            <a:off x="1503967" y="1361684"/>
            <a:ext cx="841424" cy="286297"/>
            <a:chOff x="2738297" y="4386269"/>
            <a:chExt cx="841424" cy="286297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1E0017A0-4A4C-B146-7EA7-DF62E8746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56" name="Retângulo 5">
              <a:extLst>
                <a:ext uri="{FF2B5EF4-FFF2-40B4-BE49-F238E27FC236}">
                  <a16:creationId xmlns:a16="http://schemas.microsoft.com/office/drawing/2014/main" id="{A13CA1AE-FC15-7E32-6456-30FD65F835ED}"/>
                </a:ext>
              </a:extLst>
            </p:cNvPr>
            <p:cNvSpPr/>
            <p:nvPr/>
          </p:nvSpPr>
          <p:spPr>
            <a:xfrm>
              <a:off x="2928581" y="4395567"/>
              <a:ext cx="6511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9" action="ppaction://hlinksldjump"/>
                </a:rPr>
                <a:t>wheezy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7" name="Arrow: Right 5">
            <a:extLst>
              <a:ext uri="{FF2B5EF4-FFF2-40B4-BE49-F238E27FC236}">
                <a16:creationId xmlns:a16="http://schemas.microsoft.com/office/drawing/2014/main" id="{578BDE3E-D7C9-D3A2-28D2-9A7D24FDF10F}"/>
              </a:ext>
            </a:extLst>
          </p:cNvPr>
          <p:cNvSpPr/>
          <p:nvPr/>
        </p:nvSpPr>
        <p:spPr>
          <a:xfrm>
            <a:off x="307098" y="3077704"/>
            <a:ext cx="74712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MDD</a:t>
            </a:r>
          </a:p>
        </p:txBody>
      </p:sp>
      <p:sp>
        <p:nvSpPr>
          <p:cNvPr id="66" name="Arrow: Right 5">
            <a:extLst>
              <a:ext uri="{FF2B5EF4-FFF2-40B4-BE49-F238E27FC236}">
                <a16:creationId xmlns:a16="http://schemas.microsoft.com/office/drawing/2014/main" id="{375FD367-8DC6-4A09-0DDD-44CEBBC41732}"/>
              </a:ext>
            </a:extLst>
          </p:cNvPr>
          <p:cNvSpPr/>
          <p:nvPr/>
        </p:nvSpPr>
        <p:spPr>
          <a:xfrm>
            <a:off x="332898" y="4258291"/>
            <a:ext cx="132741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data model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12A6616-CEEC-2C24-11BF-DDDB7155E288}"/>
              </a:ext>
            </a:extLst>
          </p:cNvPr>
          <p:cNvGrpSpPr/>
          <p:nvPr/>
        </p:nvGrpSpPr>
        <p:grpSpPr>
          <a:xfrm>
            <a:off x="1628991" y="4258290"/>
            <a:ext cx="2011894" cy="276999"/>
            <a:chOff x="5881666" y="1565584"/>
            <a:chExt cx="2011894" cy="276999"/>
          </a:xfrm>
        </p:grpSpPr>
        <p:sp>
          <p:nvSpPr>
            <p:cNvPr id="68" name="Retângulo 5">
              <a:extLst>
                <a:ext uri="{FF2B5EF4-FFF2-40B4-BE49-F238E27FC236}">
                  <a16:creationId xmlns:a16="http://schemas.microsoft.com/office/drawing/2014/main" id="{CC33E38E-3BD5-6229-EE86-8260B5D4400C}"/>
                </a:ext>
              </a:extLst>
            </p:cNvPr>
            <p:cNvSpPr/>
            <p:nvPr/>
          </p:nvSpPr>
          <p:spPr>
            <a:xfrm>
              <a:off x="6016123" y="1565584"/>
              <a:ext cx="18774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/>
                </a:rPr>
                <a:t>datamodel-code-generator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9" name="Picture 68" descr="Icon&#10;&#10;Description automatically generated">
              <a:extLst>
                <a:ext uri="{FF2B5EF4-FFF2-40B4-BE49-F238E27FC236}">
                  <a16:creationId xmlns:a16="http://schemas.microsoft.com/office/drawing/2014/main" id="{64BDB36B-62C4-1F5D-6FF3-12E61B66F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sp>
        <p:nvSpPr>
          <p:cNvPr id="73" name="Arrow: Right 5">
            <a:extLst>
              <a:ext uri="{FF2B5EF4-FFF2-40B4-BE49-F238E27FC236}">
                <a16:creationId xmlns:a16="http://schemas.microsoft.com/office/drawing/2014/main" id="{821ACE2E-A05A-97E3-CC40-6C94BB49C531}"/>
              </a:ext>
            </a:extLst>
          </p:cNvPr>
          <p:cNvSpPr/>
          <p:nvPr/>
        </p:nvSpPr>
        <p:spPr>
          <a:xfrm>
            <a:off x="307098" y="4691211"/>
            <a:ext cx="77437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areas</a:t>
            </a:r>
          </a:p>
        </p:txBody>
      </p:sp>
      <p:sp>
        <p:nvSpPr>
          <p:cNvPr id="82" name="Arrow: Right 5">
            <a:extLst>
              <a:ext uri="{FF2B5EF4-FFF2-40B4-BE49-F238E27FC236}">
                <a16:creationId xmlns:a16="http://schemas.microsoft.com/office/drawing/2014/main" id="{050FB7A3-BAE3-584D-51DF-A08189713667}"/>
              </a:ext>
            </a:extLst>
          </p:cNvPr>
          <p:cNvSpPr/>
          <p:nvPr/>
        </p:nvSpPr>
        <p:spPr>
          <a:xfrm>
            <a:off x="309481" y="5178040"/>
            <a:ext cx="125527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comments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6DBF70E-FD47-B9BA-2DDC-78C97468903F}"/>
              </a:ext>
            </a:extLst>
          </p:cNvPr>
          <p:cNvGrpSpPr/>
          <p:nvPr/>
        </p:nvGrpSpPr>
        <p:grpSpPr>
          <a:xfrm>
            <a:off x="1564759" y="5190017"/>
            <a:ext cx="592958" cy="286297"/>
            <a:chOff x="2738297" y="4386269"/>
            <a:chExt cx="592958" cy="286297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10D6BAFE-F417-02C8-4944-0765E93A4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88" name="Retângulo 5">
              <a:extLst>
                <a:ext uri="{FF2B5EF4-FFF2-40B4-BE49-F238E27FC236}">
                  <a16:creationId xmlns:a16="http://schemas.microsoft.com/office/drawing/2014/main" id="{5D496B4B-A7DE-3C79-4EC6-CBF4B6AFEA37}"/>
                </a:ext>
              </a:extLst>
            </p:cNvPr>
            <p:cNvSpPr/>
            <p:nvPr/>
          </p:nvSpPr>
          <p:spPr>
            <a:xfrm>
              <a:off x="2928581" y="4395567"/>
              <a:ext cx="4026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1" action="ppaction://hlinksldjump"/>
                </a:rPr>
                <a:t>cog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777D916-292B-BC19-4DEF-1C6F45A8A2AD}"/>
              </a:ext>
            </a:extLst>
          </p:cNvPr>
          <p:cNvGrpSpPr/>
          <p:nvPr/>
        </p:nvGrpSpPr>
        <p:grpSpPr>
          <a:xfrm>
            <a:off x="1037012" y="3084251"/>
            <a:ext cx="657078" cy="286297"/>
            <a:chOff x="2738297" y="4386269"/>
            <a:chExt cx="657078" cy="286297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3E8F3AE8-2E0D-7710-7CFC-0F679F41F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94" name="Retângulo 5">
              <a:extLst>
                <a:ext uri="{FF2B5EF4-FFF2-40B4-BE49-F238E27FC236}">
                  <a16:creationId xmlns:a16="http://schemas.microsoft.com/office/drawing/2014/main" id="{D82C9ED3-67AE-4D36-AF1E-F4A4627F8AF9}"/>
                </a:ext>
              </a:extLst>
            </p:cNvPr>
            <p:cNvSpPr/>
            <p:nvPr/>
          </p:nvSpPr>
          <p:spPr>
            <a:xfrm>
              <a:off x="2928581" y="4395567"/>
              <a:ext cx="4667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1" action="ppaction://hlinksldjump"/>
                </a:rPr>
                <a:t>mdd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16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922263-5C17-7F10-085F-ED9BE63A5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B0D1-29F0-8963-C045-DF5CA0BD2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1703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1.2 index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CBCEE5-8612-E657-7239-73997BEEA778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2DCA9AB-E45A-C024-274D-242396640BD6}"/>
              </a:ext>
            </a:extLst>
          </p:cNvPr>
          <p:cNvGrpSpPr/>
          <p:nvPr/>
        </p:nvGrpSpPr>
        <p:grpSpPr>
          <a:xfrm>
            <a:off x="177982" y="747062"/>
            <a:ext cx="964172" cy="283293"/>
            <a:chOff x="5611636" y="5954426"/>
            <a:chExt cx="964173" cy="283293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4C42F615-C0F3-93D3-7BF2-06AD18B22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291FBDEC-A7C2-AEB0-2E52-4629A1C196C6}"/>
                </a:ext>
              </a:extLst>
            </p:cNvPr>
            <p:cNvSpPr/>
            <p:nvPr/>
          </p:nvSpPr>
          <p:spPr>
            <a:xfrm>
              <a:off x="6107411" y="5954426"/>
              <a:ext cx="4683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 action="ppaction://hlinkpres?slideindex=1&amp;slidetitle="/>
                </a:rPr>
                <a:t>mdd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20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B78502-9DD0-D30A-6D03-F4DF006E1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35EC52F-8E1B-28E8-459B-95DB8339E45C}"/>
              </a:ext>
            </a:extLst>
          </p:cNvPr>
          <p:cNvSpPr/>
          <p:nvPr/>
        </p:nvSpPr>
        <p:spPr>
          <a:xfrm>
            <a:off x="1404349" y="1503180"/>
            <a:ext cx="251307" cy="3081938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3787C6-817F-F638-FA77-0B18060C7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30" y="726827"/>
            <a:ext cx="8668960" cy="32389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3FB751-CD3F-272F-B09A-D9B457D56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19629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wheezy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18CFE-34E8-630A-BF4F-438C8142F44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10B94AAD-4526-7D47-E28A-C64A2228314B}"/>
              </a:ext>
            </a:extLst>
          </p:cNvPr>
          <p:cNvSpPr/>
          <p:nvPr/>
        </p:nvSpPr>
        <p:spPr>
          <a:xfrm>
            <a:off x="261441" y="750276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C02AC5-E97A-6055-195E-379761BE3C01}"/>
              </a:ext>
            </a:extLst>
          </p:cNvPr>
          <p:cNvGrpSpPr/>
          <p:nvPr/>
        </p:nvGrpSpPr>
        <p:grpSpPr>
          <a:xfrm>
            <a:off x="8357471" y="1145913"/>
            <a:ext cx="793612" cy="276999"/>
            <a:chOff x="5881666" y="1565584"/>
            <a:chExt cx="793612" cy="276999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E1F5C74B-D4FB-C1C5-DEBE-CC8B23DAC95C}"/>
                </a:ext>
              </a:extLst>
            </p:cNvPr>
            <p:cNvSpPr/>
            <p:nvPr/>
          </p:nvSpPr>
          <p:spPr>
            <a:xfrm>
              <a:off x="6016123" y="1565584"/>
              <a:ext cx="6591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wheezy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C3373E4F-CFDA-322C-FEC0-BC216943B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8EC22BF-0C01-F6EC-BC0F-AD586E019EC5}"/>
              </a:ext>
            </a:extLst>
          </p:cNvPr>
          <p:cNvSpPr/>
          <p:nvPr/>
        </p:nvSpPr>
        <p:spPr>
          <a:xfrm>
            <a:off x="1724681" y="2350942"/>
            <a:ext cx="1978289" cy="811367"/>
          </a:xfrm>
          <a:prstGeom prst="wedgeRectCallout">
            <a:avLst>
              <a:gd name="adj1" fmla="val -55792"/>
              <a:gd name="adj2" fmla="val -2772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You do not need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to explicitly denote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statement blocks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within HTML</a:t>
            </a:r>
          </a:p>
        </p:txBody>
      </p:sp>
      <p:sp>
        <p:nvSpPr>
          <p:cNvPr id="14" name="Arrow: Right 5">
            <a:extLst>
              <a:ext uri="{FF2B5EF4-FFF2-40B4-BE49-F238E27FC236}">
                <a16:creationId xmlns:a16="http://schemas.microsoft.com/office/drawing/2014/main" id="{418FF575-1774-CA20-B39E-686074F8BE12}"/>
              </a:ext>
            </a:extLst>
          </p:cNvPr>
          <p:cNvSpPr/>
          <p:nvPr/>
        </p:nvSpPr>
        <p:spPr>
          <a:xfrm>
            <a:off x="248908" y="1564422"/>
            <a:ext cx="123764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properties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A8A2ED06-F290-9698-8B63-C6C21C143CC8}"/>
              </a:ext>
            </a:extLst>
          </p:cNvPr>
          <p:cNvSpPr/>
          <p:nvPr/>
        </p:nvSpPr>
        <p:spPr>
          <a:xfrm>
            <a:off x="1724681" y="3300315"/>
            <a:ext cx="1922953" cy="257369"/>
          </a:xfrm>
          <a:prstGeom prst="wedgeRectCallout">
            <a:avLst>
              <a:gd name="adj1" fmla="val -54487"/>
              <a:gd name="adj2" fmla="val -10385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>
                <a:solidFill>
                  <a:prstClr val="white"/>
                </a:solidFill>
                <a:latin typeface="Calibri Light" panose="020F0302020204030204"/>
              </a:rPr>
              <a:t>Intuitive, No time to Learn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D485C2B8-5AA0-F9D6-D1F9-CF5E23499293}"/>
              </a:ext>
            </a:extLst>
          </p:cNvPr>
          <p:cNvSpPr/>
          <p:nvPr/>
        </p:nvSpPr>
        <p:spPr>
          <a:xfrm>
            <a:off x="1724681" y="1568656"/>
            <a:ext cx="4371829" cy="257369"/>
          </a:xfrm>
          <a:prstGeom prst="wedgeRectCallout">
            <a:avLst>
              <a:gd name="adj1" fmla="val -53414"/>
              <a:gd name="adj2" fmla="val -5416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>
                <a:solidFill>
                  <a:prstClr val="white"/>
                </a:solidFill>
                <a:latin typeface="Calibri Light" panose="020F0302020204030204"/>
              </a:rPr>
              <a:t>Minimizes the number of keystrokes required to build a template. 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3848B473-40DC-F16F-2EDC-CABE746CAD4B}"/>
              </a:ext>
            </a:extLst>
          </p:cNvPr>
          <p:cNvSpPr/>
          <p:nvPr/>
        </p:nvSpPr>
        <p:spPr>
          <a:xfrm>
            <a:off x="1724681" y="1941970"/>
            <a:ext cx="2421872" cy="257369"/>
          </a:xfrm>
          <a:prstGeom prst="wedgeRectCallout">
            <a:avLst>
              <a:gd name="adj1" fmla="val -56408"/>
              <a:gd name="adj2" fmla="val -5416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>
                <a:solidFill>
                  <a:prstClr val="white"/>
                </a:solidFill>
                <a:latin typeface="Calibri Light" panose="020F0302020204030204"/>
              </a:rPr>
              <a:t>Enables fast and well read coding. 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CC8237F6-467B-9BF3-B5A7-5B3E74A40940}"/>
              </a:ext>
            </a:extLst>
          </p:cNvPr>
          <p:cNvSpPr/>
          <p:nvPr/>
        </p:nvSpPr>
        <p:spPr>
          <a:xfrm>
            <a:off x="3801505" y="2366263"/>
            <a:ext cx="1994896" cy="626701"/>
          </a:xfrm>
          <a:prstGeom prst="wedgeRectCallout">
            <a:avLst>
              <a:gd name="adj1" fmla="val -57584"/>
              <a:gd name="adj2" fmla="val -11405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parser is smart enough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to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understand your code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347CAC4A-302F-0D80-0758-80E0A8CFDBF6}"/>
              </a:ext>
            </a:extLst>
          </p:cNvPr>
          <p:cNvSpPr/>
          <p:nvPr/>
        </p:nvSpPr>
        <p:spPr>
          <a:xfrm>
            <a:off x="5894936" y="2350941"/>
            <a:ext cx="1437307" cy="811367"/>
          </a:xfrm>
          <a:prstGeom prst="wedgeRectCallout">
            <a:avLst>
              <a:gd name="adj1" fmla="val -53710"/>
              <a:gd name="adj2" fmla="val -16690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enables 	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 compact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expressive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syntax 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21E7A78E-88C6-307A-2B00-2242DCA396AF}"/>
              </a:ext>
            </a:extLst>
          </p:cNvPr>
          <p:cNvSpPr/>
          <p:nvPr/>
        </p:nvSpPr>
        <p:spPr>
          <a:xfrm>
            <a:off x="7388149" y="2350941"/>
            <a:ext cx="2062863" cy="626701"/>
          </a:xfrm>
          <a:prstGeom prst="wedgeRectCallout">
            <a:avLst>
              <a:gd name="adj1" fmla="val -53710"/>
              <a:gd name="adj2" fmla="val -16690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really clean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just pleasure to type.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B1455039-BE53-BD47-E8B8-AA8F7F09918C}"/>
              </a:ext>
            </a:extLst>
          </p:cNvPr>
          <p:cNvSpPr/>
          <p:nvPr/>
        </p:nvSpPr>
        <p:spPr>
          <a:xfrm>
            <a:off x="1734738" y="3736350"/>
            <a:ext cx="2787164" cy="257369"/>
          </a:xfrm>
          <a:prstGeom prst="wedgeRectCallout">
            <a:avLst>
              <a:gd name="adj1" fmla="val -54487"/>
              <a:gd name="adj2" fmla="val -10385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>
                <a:solidFill>
                  <a:prstClr val="white"/>
                </a:solidFill>
                <a:latin typeface="Calibri Light" panose="020F0302020204030204"/>
              </a:rPr>
              <a:t> Master layout templates for inheritance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7" name="Arrow: Right 5">
            <a:extLst>
              <a:ext uri="{FF2B5EF4-FFF2-40B4-BE49-F238E27FC236}">
                <a16:creationId xmlns:a16="http://schemas.microsoft.com/office/drawing/2014/main" id="{BF2E94A3-25D3-62FA-E8DC-D30790B12808}"/>
              </a:ext>
            </a:extLst>
          </p:cNvPr>
          <p:cNvSpPr/>
          <p:nvPr/>
        </p:nvSpPr>
        <p:spPr>
          <a:xfrm>
            <a:off x="292358" y="4899076"/>
            <a:ext cx="78720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guide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65F5B6-D085-20A7-AA01-A072327008C0}"/>
              </a:ext>
            </a:extLst>
          </p:cNvPr>
          <p:cNvGrpSpPr/>
          <p:nvPr/>
        </p:nvGrpSpPr>
        <p:grpSpPr>
          <a:xfrm>
            <a:off x="1133196" y="4882160"/>
            <a:ext cx="969942" cy="276999"/>
            <a:chOff x="5881666" y="1565584"/>
            <a:chExt cx="969942" cy="276999"/>
          </a:xfrm>
        </p:grpSpPr>
        <p:sp>
          <p:nvSpPr>
            <p:cNvPr id="30" name="Retângulo 5">
              <a:extLst>
                <a:ext uri="{FF2B5EF4-FFF2-40B4-BE49-F238E27FC236}">
                  <a16:creationId xmlns:a16="http://schemas.microsoft.com/office/drawing/2014/main" id="{4CCBA43B-3A56-5220-5E61-4D3E40026BEB}"/>
                </a:ext>
              </a:extLst>
            </p:cNvPr>
            <p:cNvSpPr/>
            <p:nvPr/>
          </p:nvSpPr>
          <p:spPr>
            <a:xfrm>
              <a:off x="6016123" y="1565584"/>
              <a:ext cx="8354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user guide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1" name="Picture 30" descr="Icon&#10;&#10;Description automatically generated">
              <a:extLst>
                <a:ext uri="{FF2B5EF4-FFF2-40B4-BE49-F238E27FC236}">
                  <a16:creationId xmlns:a16="http://schemas.microsoft.com/office/drawing/2014/main" id="{F208E826-EE1E-C619-2082-5F7457DE7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374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199C77-1AA1-71A8-8B79-3412A023C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CD6D9C78-1B99-3ECF-C7B3-7215D9D93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930" y="3034659"/>
            <a:ext cx="2744848" cy="1188945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AC9F77D-5A60-70E2-0382-9FABFC8926D0}"/>
              </a:ext>
            </a:extLst>
          </p:cNvPr>
          <p:cNvSpPr/>
          <p:nvPr/>
        </p:nvSpPr>
        <p:spPr>
          <a:xfrm>
            <a:off x="821498" y="2008499"/>
            <a:ext cx="251307" cy="4102060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9FCCC-3ED6-C315-87BE-E4439C212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610826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2.1 install/run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FB0660-2506-59F9-7E09-AC5F11DAEA43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6D2B05-B7BD-68C4-F335-8CD9B13F8658}"/>
              </a:ext>
            </a:extLst>
          </p:cNvPr>
          <p:cNvGrpSpPr/>
          <p:nvPr/>
        </p:nvGrpSpPr>
        <p:grpSpPr>
          <a:xfrm>
            <a:off x="2879088" y="1030895"/>
            <a:ext cx="1242453" cy="276999"/>
            <a:chOff x="5881666" y="1565584"/>
            <a:chExt cx="1242453" cy="276999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D11F5EBD-1E1D-408A-2516-C8604C010300}"/>
                </a:ext>
              </a:extLst>
            </p:cNvPr>
            <p:cNvSpPr/>
            <p:nvPr/>
          </p:nvSpPr>
          <p:spPr>
            <a:xfrm>
              <a:off x="6016123" y="1565584"/>
              <a:ext cx="11079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wheezy: install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41C710E3-852A-863A-8ADA-75ED1DC74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sp>
        <p:nvSpPr>
          <p:cNvPr id="14" name="Arrow: Right 5">
            <a:extLst>
              <a:ext uri="{FF2B5EF4-FFF2-40B4-BE49-F238E27FC236}">
                <a16:creationId xmlns:a16="http://schemas.microsoft.com/office/drawing/2014/main" id="{67077C10-A67E-F6CB-8EE5-8C8D7F6413E8}"/>
              </a:ext>
            </a:extLst>
          </p:cNvPr>
          <p:cNvSpPr/>
          <p:nvPr/>
        </p:nvSpPr>
        <p:spPr>
          <a:xfrm>
            <a:off x="293669" y="753896"/>
            <a:ext cx="82086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install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15D1C055-40D7-9EDF-DAEC-1D9ADC4691E5}"/>
              </a:ext>
            </a:extLst>
          </p:cNvPr>
          <p:cNvSpPr/>
          <p:nvPr/>
        </p:nvSpPr>
        <p:spPr>
          <a:xfrm>
            <a:off x="1114533" y="753896"/>
            <a:ext cx="2852310" cy="257369"/>
          </a:xfrm>
          <a:prstGeom prst="wedgeRectCallout">
            <a:avLst>
              <a:gd name="adj1" fmla="val -44895"/>
              <a:gd name="adj2" fmla="val -2032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onsolas" panose="020B0609020204030204" pitchFamily="49" charset="0"/>
              </a:rPr>
              <a:t>pip install -U </a:t>
            </a:r>
            <a:r>
              <a:rPr lang="en-US" sz="1200" dirty="0" err="1">
                <a:solidFill>
                  <a:prstClr val="white"/>
                </a:solidFill>
                <a:latin typeface="Consolas" panose="020B0609020204030204" pitchFamily="49" charset="0"/>
              </a:rPr>
              <a:t>wheezy.template</a:t>
            </a:r>
            <a:endParaRPr lang="en-US" sz="12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BC3DA3F5-17E9-AD0E-A9A2-728F69A2C55C}"/>
              </a:ext>
            </a:extLst>
          </p:cNvPr>
          <p:cNvSpPr/>
          <p:nvPr/>
        </p:nvSpPr>
        <p:spPr>
          <a:xfrm>
            <a:off x="310480" y="2006134"/>
            <a:ext cx="64613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run 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ABB1142B-5895-98D0-2C05-263579F755AD}"/>
              </a:ext>
            </a:extLst>
          </p:cNvPr>
          <p:cNvSpPr/>
          <p:nvPr/>
        </p:nvSpPr>
        <p:spPr>
          <a:xfrm>
            <a:off x="996203" y="2123864"/>
            <a:ext cx="3701902" cy="257369"/>
          </a:xfrm>
          <a:prstGeom prst="wedgeRectCallout">
            <a:avLst>
              <a:gd name="adj1" fmla="val -44895"/>
              <a:gd name="adj2" fmla="val -2032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noProof="1">
                <a:solidFill>
                  <a:prstClr val="white"/>
                </a:solidFill>
                <a:latin typeface="Consolas" panose="020B0609020204030204" pitchFamily="49" charset="0"/>
              </a:rPr>
              <a:t>wheezy.template ./hello.txt ./hello.json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9DBDB9-DDCD-2B5D-FF77-A2F886B46E68}"/>
              </a:ext>
            </a:extLst>
          </p:cNvPr>
          <p:cNvGrpSpPr/>
          <p:nvPr/>
        </p:nvGrpSpPr>
        <p:grpSpPr>
          <a:xfrm>
            <a:off x="976386" y="2572341"/>
            <a:ext cx="1269907" cy="299662"/>
            <a:chOff x="1643297" y="4045816"/>
            <a:chExt cx="1269907" cy="299662"/>
          </a:xfrm>
        </p:grpSpPr>
        <p:sp>
          <p:nvSpPr>
            <p:cNvPr id="19" name="CaixaDeTexto 17">
              <a:hlinkClick r:id="rId5" action="ppaction://program"/>
              <a:extLst>
                <a:ext uri="{FF2B5EF4-FFF2-40B4-BE49-F238E27FC236}">
                  <a16:creationId xmlns:a16="http://schemas.microsoft.com/office/drawing/2014/main" id="{DE1B09FD-2702-F9F2-F32B-7DBA1D91A83D}"/>
                </a:ext>
              </a:extLst>
            </p:cNvPr>
            <p:cNvSpPr txBox="1"/>
            <p:nvPr/>
          </p:nvSpPr>
          <p:spPr>
            <a:xfrm>
              <a:off x="1980063" y="4103314"/>
              <a:ext cx="933141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6" action="ppaction://hlinkfile"/>
                </a:rPr>
                <a:t>_projects\hello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20" name="Imagem 18">
              <a:hlinkClick r:id="rId5" action="ppaction://program"/>
              <a:extLst>
                <a:ext uri="{FF2B5EF4-FFF2-40B4-BE49-F238E27FC236}">
                  <a16:creationId xmlns:a16="http://schemas.microsoft.com/office/drawing/2014/main" id="{BFEAE087-E628-BC91-1C1D-6DB3E00DE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BA6B4AF4-7B10-1BDC-B849-CF85A02BAA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9874" y="3077655"/>
            <a:ext cx="1803709" cy="1124726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9" name="Arrow: Right 5">
            <a:extLst>
              <a:ext uri="{FF2B5EF4-FFF2-40B4-BE49-F238E27FC236}">
                <a16:creationId xmlns:a16="http://schemas.microsoft.com/office/drawing/2014/main" id="{857DE2D6-2F8F-9E96-3F8D-287CA9398C81}"/>
              </a:ext>
            </a:extLst>
          </p:cNvPr>
          <p:cNvSpPr/>
          <p:nvPr/>
        </p:nvSpPr>
        <p:spPr>
          <a:xfrm>
            <a:off x="1001273" y="3077655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data </a:t>
            </a:r>
          </a:p>
        </p:txBody>
      </p:sp>
      <p:sp>
        <p:nvSpPr>
          <p:cNvPr id="30" name="Arrow: Right 5">
            <a:extLst>
              <a:ext uri="{FF2B5EF4-FFF2-40B4-BE49-F238E27FC236}">
                <a16:creationId xmlns:a16="http://schemas.microsoft.com/office/drawing/2014/main" id="{6EAD4D7A-AD0B-CD49-4E87-13106011F3C5}"/>
              </a:ext>
            </a:extLst>
          </p:cNvPr>
          <p:cNvSpPr/>
          <p:nvPr/>
        </p:nvSpPr>
        <p:spPr>
          <a:xfrm>
            <a:off x="3095088" y="3069083"/>
            <a:ext cx="116711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template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846A1BA-E3D8-63EA-8CB8-72886C5991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3775" y="3034659"/>
            <a:ext cx="2873492" cy="1421391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36" name="Arrow: Right 5">
            <a:extLst>
              <a:ext uri="{FF2B5EF4-FFF2-40B4-BE49-F238E27FC236}">
                <a16:creationId xmlns:a16="http://schemas.microsoft.com/office/drawing/2014/main" id="{813AC346-2705-9958-EF50-2098BB476F68}"/>
              </a:ext>
            </a:extLst>
          </p:cNvPr>
          <p:cNvSpPr/>
          <p:nvPr/>
        </p:nvSpPr>
        <p:spPr>
          <a:xfrm>
            <a:off x="6295505" y="3077655"/>
            <a:ext cx="64613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run 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34D5B11-ED9D-FD96-CEE1-2741E2C393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7369" y="4687421"/>
            <a:ext cx="5182323" cy="1114581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39" name="Arrow: Right 5">
            <a:extLst>
              <a:ext uri="{FF2B5EF4-FFF2-40B4-BE49-F238E27FC236}">
                <a16:creationId xmlns:a16="http://schemas.microsoft.com/office/drawing/2014/main" id="{624630E1-1C64-DC86-1550-0D05AB3979AD}"/>
              </a:ext>
            </a:extLst>
          </p:cNvPr>
          <p:cNvSpPr/>
          <p:nvPr/>
        </p:nvSpPr>
        <p:spPr>
          <a:xfrm>
            <a:off x="1037039" y="5023038"/>
            <a:ext cx="85613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result </a:t>
            </a:r>
          </a:p>
        </p:txBody>
      </p:sp>
    </p:spTree>
    <p:extLst>
      <p:ext uri="{BB962C8B-B14F-4D97-AF65-F5344CB8AC3E}">
        <p14:creationId xmlns:p14="http://schemas.microsoft.com/office/powerpoint/2010/main" val="362086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6E4CE9-C502-274A-728C-21C7DBF0A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E91F-D46F-FADD-7FFF-9897BF1F2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59216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pymultigen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5410E4-1FAF-ED30-7D48-440D99ADA217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6FBCC495-B671-E862-70EB-54C866AC378F}"/>
              </a:ext>
            </a:extLst>
          </p:cNvPr>
          <p:cNvSpPr/>
          <p:nvPr/>
        </p:nvSpPr>
        <p:spPr>
          <a:xfrm>
            <a:off x="261441" y="750276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77BD70-FC81-DE53-2ED0-AE1E0E7ACD5A}"/>
              </a:ext>
            </a:extLst>
          </p:cNvPr>
          <p:cNvGrpSpPr/>
          <p:nvPr/>
        </p:nvGrpSpPr>
        <p:grpSpPr>
          <a:xfrm>
            <a:off x="3836170" y="1569678"/>
            <a:ext cx="1022842" cy="276999"/>
            <a:chOff x="5881666" y="1565584"/>
            <a:chExt cx="1022842" cy="276999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40911DAE-7F73-0D57-A739-4973F2F30060}"/>
                </a:ext>
              </a:extLst>
            </p:cNvPr>
            <p:cNvSpPr/>
            <p:nvPr/>
          </p:nvSpPr>
          <p:spPr>
            <a:xfrm>
              <a:off x="6016123" y="1565584"/>
              <a:ext cx="8883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pymultigen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A05331C1-0F00-B8D2-FE2D-EB6B10FF7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125A0C73-5389-1BC6-E962-2378B5BF532F}"/>
              </a:ext>
            </a:extLst>
          </p:cNvPr>
          <p:cNvSpPr/>
          <p:nvPr/>
        </p:nvSpPr>
        <p:spPr>
          <a:xfrm>
            <a:off x="1000552" y="674434"/>
            <a:ext cx="1769065" cy="626701"/>
          </a:xfrm>
          <a:prstGeom prst="wedgeRectCallout">
            <a:avLst>
              <a:gd name="adj1" fmla="val -34462"/>
              <a:gd name="adj2" fmla="val -23249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To use JINJA and MAKO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to generate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code or reports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E6FB5E75-E7AD-AB08-C97A-A74EE9C967E1}"/>
              </a:ext>
            </a:extLst>
          </p:cNvPr>
          <p:cNvSpPr/>
          <p:nvPr/>
        </p:nvSpPr>
        <p:spPr>
          <a:xfrm>
            <a:off x="2923585" y="674434"/>
            <a:ext cx="1825171" cy="811367"/>
          </a:xfrm>
          <a:prstGeom prst="wedgeRectCallout">
            <a:avLst>
              <a:gd name="adj1" fmla="val -62974"/>
              <a:gd name="adj2" fmla="val -1949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to generate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multiple files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different folders, 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A393B5F6-3888-33A7-8915-706D72820EBF}"/>
              </a:ext>
            </a:extLst>
          </p:cNvPr>
          <p:cNvSpPr/>
          <p:nvPr/>
        </p:nvSpPr>
        <p:spPr>
          <a:xfrm>
            <a:off x="4883213" y="680635"/>
            <a:ext cx="2009580" cy="1365365"/>
          </a:xfrm>
          <a:prstGeom prst="wedgeRectCallout">
            <a:avLst>
              <a:gd name="adj1" fmla="val -62974"/>
              <a:gd name="adj2" fmla="val -1949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simply adds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an easy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to configure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file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and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folder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management layer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E00F6E2-85A6-97A9-1DCE-D54F82BA0A2A}"/>
              </a:ext>
            </a:extLst>
          </p:cNvPr>
          <p:cNvSpPr/>
          <p:nvPr/>
        </p:nvSpPr>
        <p:spPr>
          <a:xfrm>
            <a:off x="7027250" y="680635"/>
            <a:ext cx="1798753" cy="811367"/>
          </a:xfrm>
          <a:prstGeom prst="wedgeRectCallout">
            <a:avLst>
              <a:gd name="adj1" fmla="val -62974"/>
              <a:gd name="adj2" fmla="val -1949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on top of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one or more 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existing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code generators</a:t>
            </a:r>
          </a:p>
        </p:txBody>
      </p:sp>
    </p:spTree>
    <p:extLst>
      <p:ext uri="{BB962C8B-B14F-4D97-AF65-F5344CB8AC3E}">
        <p14:creationId xmlns:p14="http://schemas.microsoft.com/office/powerpoint/2010/main" val="2241072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87840D-A1D7-CB7C-0F99-D752527B7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62B1-58B9-8DE4-2ED7-D1372F511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85792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tiles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C80AA-8359-FECC-9D98-3528911620D0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2A94F3FC-19CF-2AF2-4D57-53378385BB9B}"/>
              </a:ext>
            </a:extLst>
          </p:cNvPr>
          <p:cNvSpPr/>
          <p:nvPr/>
        </p:nvSpPr>
        <p:spPr>
          <a:xfrm>
            <a:off x="261441" y="750276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5347C3-9E05-C248-D38D-CAE6FCA2A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74" y="750276"/>
            <a:ext cx="1857634" cy="3610479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8842AA09-8CC4-95C7-C88F-2C81A37CB05E}"/>
              </a:ext>
            </a:extLst>
          </p:cNvPr>
          <p:cNvGrpSpPr/>
          <p:nvPr/>
        </p:nvGrpSpPr>
        <p:grpSpPr>
          <a:xfrm>
            <a:off x="2330699" y="4459981"/>
            <a:ext cx="578809" cy="276999"/>
            <a:chOff x="5881666" y="1565584"/>
            <a:chExt cx="578809" cy="276999"/>
          </a:xfrm>
        </p:grpSpPr>
        <p:sp>
          <p:nvSpPr>
            <p:cNvPr id="75" name="Retângulo 5">
              <a:extLst>
                <a:ext uri="{FF2B5EF4-FFF2-40B4-BE49-F238E27FC236}">
                  <a16:creationId xmlns:a16="http://schemas.microsoft.com/office/drawing/2014/main" id="{FF671F7D-671C-62BA-A283-3D17EEDC99DC}"/>
                </a:ext>
              </a:extLst>
            </p:cNvPr>
            <p:cNvSpPr/>
            <p:nvPr/>
          </p:nvSpPr>
          <p:spPr>
            <a:xfrm>
              <a:off x="6016123" y="1565584"/>
              <a:ext cx="4443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tiles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76" name="Picture 75" descr="Icon&#10;&#10;Description automatically generated">
              <a:extLst>
                <a:ext uri="{FF2B5EF4-FFF2-40B4-BE49-F238E27FC236}">
                  <a16:creationId xmlns:a16="http://schemas.microsoft.com/office/drawing/2014/main" id="{E716D5F8-604B-853B-CD5B-60A0E9B00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433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80A0F9-D1B5-1580-5384-6F474F73F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5705-E78C-ABBC-B82C-03E37C091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794513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cog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AD05E8-E7B8-27A2-4AF2-37F632E384E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F89D6F16-1A35-4766-426A-36CA45C56091}"/>
              </a:ext>
            </a:extLst>
          </p:cNvPr>
          <p:cNvSpPr/>
          <p:nvPr/>
        </p:nvSpPr>
        <p:spPr>
          <a:xfrm>
            <a:off x="261441" y="750276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9B6B09-79EE-CE17-25DB-88A79A219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58" y="750276"/>
            <a:ext cx="4954359" cy="3360168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3E4155-C728-0325-6E4C-8A3D28952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59" y="4525186"/>
            <a:ext cx="2253142" cy="13557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9DC1ED04-644B-291F-E061-D71C7E5BA175}"/>
              </a:ext>
            </a:extLst>
          </p:cNvPr>
          <p:cNvGrpSpPr/>
          <p:nvPr/>
        </p:nvGrpSpPr>
        <p:grpSpPr>
          <a:xfrm>
            <a:off x="2709234" y="6018633"/>
            <a:ext cx="538735" cy="276999"/>
            <a:chOff x="5881666" y="1565584"/>
            <a:chExt cx="538735" cy="276999"/>
          </a:xfrm>
        </p:grpSpPr>
        <p:sp>
          <p:nvSpPr>
            <p:cNvPr id="84" name="Retângulo 5">
              <a:extLst>
                <a:ext uri="{FF2B5EF4-FFF2-40B4-BE49-F238E27FC236}">
                  <a16:creationId xmlns:a16="http://schemas.microsoft.com/office/drawing/2014/main" id="{ED085E42-A7B9-BF12-6F92-B75EADEE3D35}"/>
                </a:ext>
              </a:extLst>
            </p:cNvPr>
            <p:cNvSpPr/>
            <p:nvPr/>
          </p:nvSpPr>
          <p:spPr>
            <a:xfrm>
              <a:off x="6016123" y="1565584"/>
              <a:ext cx="40427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cog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85" name="Picture 84" descr="Icon&#10;&#10;Description automatically generated">
              <a:extLst>
                <a:ext uri="{FF2B5EF4-FFF2-40B4-BE49-F238E27FC236}">
                  <a16:creationId xmlns:a16="http://schemas.microsoft.com/office/drawing/2014/main" id="{99FB0469-BA3A-81F2-AACC-981264C44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519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3160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64245</TotalTime>
  <Words>240</Words>
  <Application>Microsoft Office PowerPoint</Application>
  <PresentationFormat>Widescreen</PresentationFormat>
  <Paragraphs>106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code generation</vt:lpstr>
      <vt:lpstr>1.1 sources</vt:lpstr>
      <vt:lpstr>1.2 index</vt:lpstr>
      <vt:lpstr>2. wheezy</vt:lpstr>
      <vt:lpstr>2.1 install/run</vt:lpstr>
      <vt:lpstr>3. pymultigen</vt:lpstr>
      <vt:lpstr>4. tiles</vt:lpstr>
      <vt:lpstr>4. cog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1245</cp:revision>
  <dcterms:created xsi:type="dcterms:W3CDTF">2019-03-25T09:18:39Z</dcterms:created>
  <dcterms:modified xsi:type="dcterms:W3CDTF">2024-05-06T18:21:43Z</dcterms:modified>
</cp:coreProperties>
</file>